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500"/>
    <p:restoredTop sz="94202"/>
  </p:normalViewPr>
  <p:slideViewPr>
    <p:cSldViewPr snapToGrid="0" snapToObjects="1">
      <p:cViewPr>
        <p:scale>
          <a:sx n="339" d="100"/>
          <a:sy n="339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33C12-7577-B146-9A27-0631EDBB823E}" type="datetimeFigureOut">
              <a:rPr kumimoji="1" lang="ja-JP" altLang="en-US" smtClean="0"/>
              <a:t>2018/7/14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D9CD4-EAC2-454A-8F77-0349325B1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70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D9CD4-EAC2-454A-8F77-0349325B1B4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224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7A30-EA14-8143-B2C1-E771F77087B7}" type="datetimeFigureOut">
              <a:rPr kumimoji="1" lang="ja-JP" altLang="en-US" smtClean="0"/>
              <a:t>2018/7/14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E23C-E410-D044-B3DA-E44F9EC47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00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7A30-EA14-8143-B2C1-E771F77087B7}" type="datetimeFigureOut">
              <a:rPr kumimoji="1" lang="ja-JP" altLang="en-US" smtClean="0"/>
              <a:t>2018/7/14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E23C-E410-D044-B3DA-E44F9EC47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9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7A30-EA14-8143-B2C1-E771F77087B7}" type="datetimeFigureOut">
              <a:rPr kumimoji="1" lang="ja-JP" altLang="en-US" smtClean="0"/>
              <a:t>2018/7/14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E23C-E410-D044-B3DA-E44F9EC47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64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7A30-EA14-8143-B2C1-E771F77087B7}" type="datetimeFigureOut">
              <a:rPr kumimoji="1" lang="ja-JP" altLang="en-US" smtClean="0"/>
              <a:t>2018/7/14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E23C-E410-D044-B3DA-E44F9EC47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04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7A30-EA14-8143-B2C1-E771F77087B7}" type="datetimeFigureOut">
              <a:rPr kumimoji="1" lang="ja-JP" altLang="en-US" smtClean="0"/>
              <a:t>2018/7/14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E23C-E410-D044-B3DA-E44F9EC47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16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7A30-EA14-8143-B2C1-E771F77087B7}" type="datetimeFigureOut">
              <a:rPr kumimoji="1" lang="ja-JP" altLang="en-US" smtClean="0"/>
              <a:t>2018/7/14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E23C-E410-D044-B3DA-E44F9EC47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09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7A30-EA14-8143-B2C1-E771F77087B7}" type="datetimeFigureOut">
              <a:rPr kumimoji="1" lang="ja-JP" altLang="en-US" smtClean="0"/>
              <a:t>2018/7/14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E23C-E410-D044-B3DA-E44F9EC47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20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7A30-EA14-8143-B2C1-E771F77087B7}" type="datetimeFigureOut">
              <a:rPr kumimoji="1" lang="ja-JP" altLang="en-US" smtClean="0"/>
              <a:t>2018/7/14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E23C-E410-D044-B3DA-E44F9EC47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84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7A30-EA14-8143-B2C1-E771F77087B7}" type="datetimeFigureOut">
              <a:rPr kumimoji="1" lang="ja-JP" altLang="en-US" smtClean="0"/>
              <a:t>2018/7/14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E23C-E410-D044-B3DA-E44F9EC47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43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7A30-EA14-8143-B2C1-E771F77087B7}" type="datetimeFigureOut">
              <a:rPr kumimoji="1" lang="ja-JP" altLang="en-US" smtClean="0"/>
              <a:t>2018/7/14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E23C-E410-D044-B3DA-E44F9EC47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5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7A30-EA14-8143-B2C1-E771F77087B7}" type="datetimeFigureOut">
              <a:rPr kumimoji="1" lang="ja-JP" altLang="en-US" smtClean="0"/>
              <a:t>2018/7/14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6E23C-E410-D044-B3DA-E44F9EC47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90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7A30-EA14-8143-B2C1-E771F77087B7}" type="datetimeFigureOut">
              <a:rPr kumimoji="1" lang="ja-JP" altLang="en-US" smtClean="0"/>
              <a:t>2018/7/14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6E23C-E410-D044-B3DA-E44F9EC47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56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図 45">
            <a:extLst>
              <a:ext uri="{FF2B5EF4-FFF2-40B4-BE49-F238E27FC236}">
                <a16:creationId xmlns:a16="http://schemas.microsoft.com/office/drawing/2014/main" id="{8BA249D6-F1A8-8D4B-9490-E9D91487D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33" y="260424"/>
            <a:ext cx="1799994" cy="1260000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4F013DD4-0B11-B54C-A757-02C58714B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115" y="260422"/>
            <a:ext cx="1801210" cy="1260000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A3552DCE-C601-4043-9592-4772F4D8E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75" y="1643844"/>
            <a:ext cx="1803052" cy="1260000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32CC5756-784C-394C-9DFB-C3AC9C8439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4122" y="1643844"/>
            <a:ext cx="1799993" cy="12600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9036F6-BCF0-9E4E-9E41-5E1AF022BB88}"/>
              </a:ext>
            </a:extLst>
          </p:cNvPr>
          <p:cNvSpPr/>
          <p:nvPr/>
        </p:nvSpPr>
        <p:spPr>
          <a:xfrm>
            <a:off x="475527" y="260422"/>
            <a:ext cx="1800000" cy="12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58C398B-7400-E74D-954B-0EF301ED8210}"/>
              </a:ext>
            </a:extLst>
          </p:cNvPr>
          <p:cNvSpPr/>
          <p:nvPr/>
        </p:nvSpPr>
        <p:spPr>
          <a:xfrm>
            <a:off x="2454115" y="260422"/>
            <a:ext cx="1800000" cy="12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F372650-121A-B644-9311-AC54CEED706D}"/>
              </a:ext>
            </a:extLst>
          </p:cNvPr>
          <p:cNvSpPr/>
          <p:nvPr/>
        </p:nvSpPr>
        <p:spPr>
          <a:xfrm>
            <a:off x="475527" y="1643844"/>
            <a:ext cx="1800000" cy="12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FEC5E98-1E64-CC44-95DB-04DB5D94A94D}"/>
              </a:ext>
            </a:extLst>
          </p:cNvPr>
          <p:cNvSpPr/>
          <p:nvPr/>
        </p:nvSpPr>
        <p:spPr>
          <a:xfrm>
            <a:off x="2454115" y="1643844"/>
            <a:ext cx="1800000" cy="12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55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5EE1429-7A70-DB4E-AF3A-8C61476C0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217" y="3936410"/>
            <a:ext cx="1828800" cy="12827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3C4F7CD-F00B-F746-846C-6B916E248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787650"/>
            <a:ext cx="1828800" cy="12827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F74DC0B-D99B-804E-BE7C-DE568BDC7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2940050"/>
            <a:ext cx="1828800" cy="12827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C14038E-32B1-6245-86B2-6E1A21CE5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3092450"/>
            <a:ext cx="18288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6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B41E446-D995-0848-B41F-1B7A868A3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50" y="2781300"/>
            <a:ext cx="1841500" cy="12954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7BA2D4C-C299-E74A-8AE6-FD6D7AF23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50" y="2940050"/>
            <a:ext cx="1841500" cy="12827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6D88F71-E215-9A4A-8BA8-2E0A11F37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050" y="3086100"/>
            <a:ext cx="1841500" cy="12954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CD46A7C-094B-E94F-AE65-059A11CEE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450" y="3238500"/>
            <a:ext cx="18415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2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C3DADA7-1F4A-214E-8B72-8500F467D354}"/>
              </a:ext>
            </a:extLst>
          </p:cNvPr>
          <p:cNvSpPr/>
          <p:nvPr/>
        </p:nvSpPr>
        <p:spPr>
          <a:xfrm>
            <a:off x="340847" y="420075"/>
            <a:ext cx="1805307" cy="1258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87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1</Words>
  <Application>Microsoft Macintosh PowerPoint</Application>
  <PresentationFormat>A4 210 x 297 mm</PresentationFormat>
  <Paragraphs>1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椅子</dc:title>
  <dc:creator>Microsoft Office ユーザー</dc:creator>
  <cp:lastModifiedBy>Microsoft Office ユーザー</cp:lastModifiedBy>
  <cp:revision>13</cp:revision>
  <dcterms:created xsi:type="dcterms:W3CDTF">2018-04-20T12:29:33Z</dcterms:created>
  <dcterms:modified xsi:type="dcterms:W3CDTF">2018-07-14T13:02:25Z</dcterms:modified>
</cp:coreProperties>
</file>