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e4b549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2e4b549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601724"/>
            <a:ext cx="6477805" cy="2190535"/>
          </a:xfrm>
        </p:spPr>
        <p:txBody>
          <a:bodyPr bIns="0" anchor="b">
            <a:normAutofit/>
          </a:bodyPr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2793056"/>
            <a:ext cx="6477804" cy="733216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220081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41938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166349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638991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88956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95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481487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317098"/>
            <a:ext cx="6482366" cy="147675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2793853"/>
            <a:ext cx="6482366" cy="820490"/>
          </a:xfrm>
        </p:spPr>
        <p:txBody>
          <a:bodyPr tIns="9144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813633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6970183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366491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1513007"/>
            <a:ext cx="3366491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87878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6971702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366596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366596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1517253"/>
            <a:ext cx="3366596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116119"/>
            <a:ext cx="3366596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028261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497644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8156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221475" cy="1804889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221475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179860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44172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294700"/>
            <a:ext cx="4143303" cy="1567601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1684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6968411" cy="78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6968411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220081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/>
          <p:cNvSpPr/>
          <p:nvPr/>
        </p:nvSpPr>
        <p:spPr>
          <a:xfrm>
            <a:off x="0" y="2716718"/>
            <a:ext cx="9144000" cy="18794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97003"/>
            <a:ext cx="9144000" cy="5572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460360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HelpYouStudy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heplanetstoday.com/" TargetMode="External"/><Relationship Id="rId4" Type="http://schemas.openxmlformats.org/officeDocument/2006/relationships/hyperlink" Target="https://sunsetsunrisetim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Financial Indexes &amp; Astro Data</a:t>
            </a:r>
            <a:r>
              <a:rPr lang="en-US" dirty="0"/>
              <a:t> </a:t>
            </a:r>
            <a:r>
              <a:rPr lang="en-US" sz="4000" dirty="0"/>
              <a:t>bot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https://t.me/</a:t>
            </a:r>
            <a:r>
              <a:rPr lang="en-US" u="sng" dirty="0">
                <a:solidFill>
                  <a:schemeClr val="hlink"/>
                </a:solidFill>
              </a:rPr>
              <a:t>@ripit_bot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Ilnur Gainanov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6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600" dirty="0"/>
              <a:t>Financial Indexes &amp; Astro Data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3999" cy="4015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10000"/>
              </a:lnSpc>
              <a:buChar char="-"/>
            </a:pPr>
            <a:r>
              <a:rPr lang="ru-RU" sz="1600" dirty="0"/>
              <a:t>Идея - бот сообщает значения биржевых индексов, данные о Луне и планетах Солнечной системы, возможно помогая находить взаимосвязь между ними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 sz="1600" dirty="0"/>
              <a:t>Функционал: </a:t>
            </a:r>
          </a:p>
          <a:p>
            <a:pPr lvl="1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предоставляет данные по биржевым индексам США и РФ с сайта </a:t>
            </a:r>
            <a:r>
              <a:rPr lang="ru-RU" dirty="0">
                <a:hlinkClick r:id="rId3"/>
              </a:rPr>
              <a:t>https://www.investin</a:t>
            </a:r>
            <a:r>
              <a:rPr lang="en-US" dirty="0">
                <a:hlinkClick r:id="rId3"/>
              </a:rPr>
              <a:t>g.com</a:t>
            </a:r>
            <a:r>
              <a:rPr lang="en-US" dirty="0"/>
              <a:t> </a:t>
            </a:r>
            <a:endParaRPr lang="ru-RU" dirty="0"/>
          </a:p>
          <a:p>
            <a:pPr lvl="1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информирует о параметрах Луны с сайта </a:t>
            </a:r>
            <a:r>
              <a:rPr lang="ru-RU" dirty="0">
                <a:hlinkClick r:id="rId4"/>
              </a:rPr>
              <a:t>https://sunsetsunrisetime.com</a:t>
            </a:r>
            <a:r>
              <a:rPr lang="ru-RU" dirty="0"/>
              <a:t> </a:t>
            </a:r>
          </a:p>
          <a:p>
            <a:pPr lvl="1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дает нахождение планет на небе относительно Земли с сайта </a:t>
            </a:r>
            <a:r>
              <a:rPr lang="ru-RU" dirty="0">
                <a:hlinkClick r:id="rId5"/>
              </a:rPr>
              <a:t>https://www.theplanetstoday.com</a:t>
            </a:r>
            <a:r>
              <a:rPr lang="ru-RU" dirty="0"/>
              <a:t> </a:t>
            </a:r>
            <a:endParaRPr lang="ru-RU" sz="15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 sz="1600" dirty="0"/>
              <a:t>Реализация: </a:t>
            </a:r>
            <a:r>
              <a:rPr lang="ru-RU" sz="1600" dirty="0" err="1"/>
              <a:t>telebot</a:t>
            </a:r>
            <a:r>
              <a:rPr lang="ru-RU" sz="1600" dirty="0"/>
              <a:t>, </a:t>
            </a:r>
            <a:r>
              <a:rPr lang="ru-RU" sz="1600" dirty="0" err="1"/>
              <a:t>requests</a:t>
            </a:r>
            <a:r>
              <a:rPr lang="ru-RU" sz="1600" dirty="0"/>
              <a:t>, </a:t>
            </a:r>
            <a:r>
              <a:rPr lang="ru-RU" sz="1600" dirty="0" err="1"/>
              <a:t>BeautifulSoup</a:t>
            </a:r>
            <a:r>
              <a:rPr lang="ru-RU" sz="1600" dirty="0"/>
              <a:t>, </a:t>
            </a:r>
            <a:r>
              <a:rPr lang="ru-RU" sz="1600" dirty="0" err="1"/>
              <a:t>selenium</a:t>
            </a:r>
            <a:r>
              <a:rPr lang="ru-RU" sz="1600" dirty="0"/>
              <a:t>, </a:t>
            </a:r>
            <a:r>
              <a:rPr lang="ru-RU" sz="1600" dirty="0" err="1"/>
              <a:t>re</a:t>
            </a:r>
            <a:r>
              <a:rPr lang="ru-RU" sz="1600" dirty="0"/>
              <a:t>, </a:t>
            </a:r>
            <a:r>
              <a:rPr lang="ru-RU" sz="1600" dirty="0" err="1"/>
              <a:t>random</a:t>
            </a:r>
            <a:r>
              <a:rPr lang="ru-RU" sz="1600" dirty="0"/>
              <a:t>, </a:t>
            </a:r>
            <a:r>
              <a:rPr lang="ru-RU" sz="1600" dirty="0" err="1"/>
              <a:t>time</a:t>
            </a:r>
            <a:endParaRPr lang="ru-RU" sz="16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 sz="1600" dirty="0"/>
              <a:t>Что было сложно: </a:t>
            </a:r>
            <a:r>
              <a:rPr lang="ru-RU" sz="1600" dirty="0" err="1"/>
              <a:t>парсить</a:t>
            </a:r>
            <a:r>
              <a:rPr lang="ru-RU" sz="1600" dirty="0"/>
              <a:t> динамические сайты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 sz="1600" dirty="0"/>
              <a:t>Что понравилось: творческий процесс реализации, применение знаний на практике, поиск нужных решений в Инете, оптимизация кода для более быстрой работы бота,  теперь удобно искать зависимость поведения бирж от космических данных!)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 sz="1600" dirty="0"/>
              <a:t>Что хотелось бы добавить: лунный календарь стрижек и посевов огородных культур)</a:t>
            </a:r>
            <a:endParaRPr lang="en-US" sz="1600" dirty="0"/>
          </a:p>
          <a:p>
            <a:pPr marL="11430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highlight>
                  <a:srgbClr val="008000"/>
                </a:highlight>
              </a:rPr>
              <a:t>https://github.com/igainanov/Telegram_imp_bot/tree/main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223</TotalTime>
  <Words>181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Rockwell</vt:lpstr>
      <vt:lpstr>Gallery</vt:lpstr>
      <vt:lpstr>Financial Indexes &amp; Astro Data bot</vt:lpstr>
      <vt:lpstr>Financial Indexes &amp; Astro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imp_bot</dc:title>
  <cp:lastModifiedBy>Ilnur Gainanov</cp:lastModifiedBy>
  <cp:revision>3</cp:revision>
  <dcterms:modified xsi:type="dcterms:W3CDTF">2023-05-25T17:32:26Z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SLB-Private</vt:lpwstr>
  </property>
</Properties>
</file>