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5040313" cy="5040313"/>
  <p:notesSz cx="6858000" cy="9144000"/>
  <p:defaultTextStyle>
    <a:defPPr>
      <a:defRPr lang="ja-JP"/>
    </a:defPPr>
    <a:lvl1pPr marL="0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7962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5925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3888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1850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39812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7775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5737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3699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49"/>
    <a:srgbClr val="4BA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3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1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9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4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2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1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D88E-7E47-4B2D-9EE9-6D01205421D2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2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kumimoji="1"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" y="66504"/>
            <a:ext cx="4838700" cy="48768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588107" y="-1046995"/>
            <a:ext cx="1866202" cy="7386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4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I</a:t>
            </a:r>
            <a:endParaRPr lang="ja-JP" altLang="en-US" sz="48000" dirty="0">
              <a:solidFill>
                <a:schemeClr val="accent4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イクアウトのコーヒーのアイコン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2" y="67928"/>
            <a:ext cx="3257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56272" y="232118"/>
            <a:ext cx="4984041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2D654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114153" y="2942782"/>
            <a:ext cx="4924550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 smtClean="0">
                <a:solidFill>
                  <a:srgbClr val="2D6549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2D654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3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イクアウトのコーヒーのアイコン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2" y="67928"/>
            <a:ext cx="3257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4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</Words>
  <Application>Microsoft Office PowerPoint</Application>
  <PresentationFormat>ユーザー設定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游ゴシック</vt:lpstr>
      <vt:lpstr>游ゴシック Light</vt:lpstr>
      <vt:lpstr>Arial</vt:lpstr>
      <vt:lpstr>Bernard MT Condensed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IGAKI Hiroshi</dc:creator>
  <cp:lastModifiedBy>IGAKI Hiroshi</cp:lastModifiedBy>
  <cp:revision>7</cp:revision>
  <dcterms:created xsi:type="dcterms:W3CDTF">2020-03-23T01:31:42Z</dcterms:created>
  <dcterms:modified xsi:type="dcterms:W3CDTF">2020-05-22T12:19:48Z</dcterms:modified>
</cp:coreProperties>
</file>