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5040313" cy="5040313"/>
  <p:notesSz cx="6858000" cy="9144000"/>
  <p:defaultTextStyle>
    <a:defPPr>
      <a:defRPr lang="ja-JP"/>
    </a:defPPr>
    <a:lvl1pPr marL="0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287962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575925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863888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151850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1439812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1727775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2015737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2303699" algn="l" defTabSz="575925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549"/>
    <a:srgbClr val="4BA9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5" d="100"/>
          <a:sy n="155" d="100"/>
        </p:scale>
        <p:origin x="280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35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16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94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64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/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75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0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62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02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51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7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436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1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D9D88E-7E47-4B2D-9EE9-6D01205421D2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A9D31-CA45-4A3D-813B-FAD531F64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026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kumimoji="1"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kumimoji="1"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7" y="66504"/>
            <a:ext cx="4838700" cy="48768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1588107" y="-1046995"/>
            <a:ext cx="1866202" cy="73866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48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rnard MT Condensed" panose="02050806060905020404" pitchFamily="18" charset="0"/>
              </a:rPr>
              <a:t>I</a:t>
            </a:r>
            <a:endParaRPr lang="ja-JP" altLang="en-US" sz="48000" dirty="0">
              <a:solidFill>
                <a:schemeClr val="accent4">
                  <a:lumMod val="60000"/>
                  <a:lumOff val="40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6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イクアウトのコーヒーのアイコン素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32" y="67928"/>
            <a:ext cx="325755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>
            <a:spLocks noChangeAspect="1"/>
          </p:cNvSpPr>
          <p:nvPr/>
        </p:nvSpPr>
        <p:spPr>
          <a:xfrm>
            <a:off x="56272" y="232118"/>
            <a:ext cx="4984041" cy="2891493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>
              <a:lnSpc>
                <a:spcPts val="20000"/>
              </a:lnSpc>
            </a:pPr>
            <a:r>
              <a:rPr kumimoji="1" lang="en-US" altLang="ja-JP" sz="25000" b="1" dirty="0">
                <a:solidFill>
                  <a:srgbClr val="2D6549"/>
                </a:solidFill>
                <a:latin typeface="Consolas" panose="020B0609020204030204" pitchFamily="49" charset="0"/>
              </a:rPr>
              <a:t>J</a:t>
            </a:r>
            <a:r>
              <a:rPr kumimoji="1" lang="en-US" altLang="ja-JP" sz="20000" b="1" dirty="0">
                <a:solidFill>
                  <a:srgbClr val="2D6549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25000" b="1" dirty="0">
                <a:solidFill>
                  <a:srgbClr val="2D6549"/>
                </a:solidFill>
                <a:latin typeface="Consolas" panose="020B0609020204030204" pitchFamily="49" charset="0"/>
              </a:rPr>
              <a:t>A</a:t>
            </a:r>
            <a:endParaRPr kumimoji="1" lang="ja-JP" altLang="en-US" sz="25000" b="1" dirty="0">
              <a:solidFill>
                <a:srgbClr val="2D654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114153" y="2942782"/>
            <a:ext cx="4924550" cy="20356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20000"/>
              </a:lnSpc>
            </a:pPr>
            <a:r>
              <a:rPr lang="en-US" altLang="ja-JP" sz="25000" b="1" dirty="0">
                <a:solidFill>
                  <a:srgbClr val="2D6549"/>
                </a:solidFill>
                <a:latin typeface="Consolas" panose="020B0609020204030204" pitchFamily="49" charset="0"/>
              </a:rPr>
              <a:t>V</a:t>
            </a:r>
            <a:r>
              <a:rPr lang="en-US" altLang="ja-JP" sz="20000" b="1" dirty="0">
                <a:solidFill>
                  <a:srgbClr val="2D6549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5000" b="1" dirty="0">
                <a:solidFill>
                  <a:srgbClr val="2D6549"/>
                </a:solidFill>
                <a:latin typeface="Consolas" panose="020B0609020204030204" pitchFamily="49" charset="0"/>
              </a:rPr>
              <a:t>A</a:t>
            </a:r>
            <a:endParaRPr lang="ja-JP" altLang="en-US" sz="25000" b="1" dirty="0">
              <a:solidFill>
                <a:srgbClr val="2D654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3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テイクアウトのコーヒーのアイコン素材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132" y="67928"/>
            <a:ext cx="325755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4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7" y="598917"/>
            <a:ext cx="4855544" cy="3994229"/>
          </a:xfrm>
        </p:spPr>
      </p:pic>
      <p:sp>
        <p:nvSpPr>
          <p:cNvPr id="5" name="テキスト ボックス 4"/>
          <p:cNvSpPr txBox="1">
            <a:spLocks noChangeAspect="1"/>
          </p:cNvSpPr>
          <p:nvPr/>
        </p:nvSpPr>
        <p:spPr>
          <a:xfrm>
            <a:off x="70019" y="653126"/>
            <a:ext cx="4261348" cy="2891493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>
              <a:lnSpc>
                <a:spcPts val="20000"/>
              </a:lnSpc>
            </a:pPr>
            <a:r>
              <a:rPr kumimoji="1" lang="en-US" altLang="ja-JP" sz="25000" b="1" dirty="0">
                <a:solidFill>
                  <a:srgbClr val="FFC000"/>
                </a:solidFill>
                <a:latin typeface="Consolas" panose="020B0609020204030204" pitchFamily="49" charset="0"/>
              </a:rPr>
              <a:t>J</a:t>
            </a:r>
            <a:r>
              <a:rPr kumimoji="1" lang="en-US" altLang="ja-JP" sz="20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25000" b="1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endParaRPr kumimoji="1" lang="ja-JP" altLang="en-US" sz="25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67635" y="2704660"/>
            <a:ext cx="4291233" cy="20356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20000"/>
              </a:lnSpc>
            </a:pPr>
            <a:r>
              <a:rPr lang="en-US" altLang="ja-JP" sz="25000" b="1" dirty="0">
                <a:solidFill>
                  <a:srgbClr val="FFC000"/>
                </a:solidFill>
                <a:latin typeface="Consolas" panose="020B0609020204030204" pitchFamily="49" charset="0"/>
              </a:rPr>
              <a:t>V</a:t>
            </a:r>
            <a:r>
              <a:rPr lang="en-US" altLang="ja-JP" sz="20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5000" b="1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endParaRPr lang="ja-JP" altLang="en-US" sz="25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83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4" y="81756"/>
            <a:ext cx="4733925" cy="4876800"/>
          </a:xfrm>
          <a:prstGeom prst="rect">
            <a:avLst/>
          </a:prstGeom>
        </p:spPr>
      </p:pic>
      <p:sp>
        <p:nvSpPr>
          <p:cNvPr id="5" name="テキスト ボックス 4"/>
          <p:cNvSpPr txBox="1">
            <a:spLocks noChangeAspect="1"/>
          </p:cNvSpPr>
          <p:nvPr/>
        </p:nvSpPr>
        <p:spPr>
          <a:xfrm>
            <a:off x="97520" y="336867"/>
            <a:ext cx="4261348" cy="2891493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>
              <a:lnSpc>
                <a:spcPts val="20000"/>
              </a:lnSpc>
            </a:pPr>
            <a:r>
              <a:rPr kumimoji="1" lang="en-US" altLang="ja-JP" sz="25000" b="1" dirty="0">
                <a:solidFill>
                  <a:srgbClr val="FFC000"/>
                </a:solidFill>
                <a:latin typeface="Consolas" panose="020B0609020204030204" pitchFamily="49" charset="0"/>
              </a:rPr>
              <a:t>J</a:t>
            </a:r>
            <a:r>
              <a:rPr kumimoji="1" lang="en-US" altLang="ja-JP" sz="20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kumimoji="1" lang="en-US" altLang="ja-JP" sz="25000" b="1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endParaRPr kumimoji="1" lang="ja-JP" altLang="en-US" sz="25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正方形/長方形 5"/>
          <p:cNvSpPr>
            <a:spLocks noChangeAspect="1"/>
          </p:cNvSpPr>
          <p:nvPr/>
        </p:nvSpPr>
        <p:spPr>
          <a:xfrm>
            <a:off x="104394" y="2770250"/>
            <a:ext cx="4291233" cy="2035603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20000"/>
              </a:lnSpc>
            </a:pPr>
            <a:r>
              <a:rPr lang="en-US" altLang="ja-JP" sz="25000" b="1" dirty="0">
                <a:solidFill>
                  <a:srgbClr val="FFC000"/>
                </a:solidFill>
                <a:latin typeface="Consolas" panose="020B0609020204030204" pitchFamily="49" charset="0"/>
              </a:rPr>
              <a:t>V</a:t>
            </a:r>
            <a:r>
              <a:rPr lang="en-US" altLang="ja-JP" sz="200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25000" b="1" dirty="0">
                <a:solidFill>
                  <a:srgbClr val="FFC000"/>
                </a:solidFill>
                <a:latin typeface="Consolas" panose="020B0609020204030204" pitchFamily="49" charset="0"/>
              </a:rPr>
              <a:t>A</a:t>
            </a:r>
            <a:endParaRPr lang="ja-JP" altLang="en-US" sz="25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9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DE3C4B9E-E753-4F82-B6C6-7DB49F1B3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" y="81756"/>
            <a:ext cx="4876800" cy="48768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9A3C744-A66E-478D-B03B-45CB9D411894}"/>
              </a:ext>
            </a:extLst>
          </p:cNvPr>
          <p:cNvSpPr txBox="1">
            <a:spLocks noChangeAspect="1"/>
          </p:cNvSpPr>
          <p:nvPr/>
        </p:nvSpPr>
        <p:spPr>
          <a:xfrm>
            <a:off x="359247" y="1737502"/>
            <a:ext cx="4681066" cy="2912136"/>
          </a:xfrm>
          <a:prstGeom prst="rect">
            <a:avLst/>
          </a:prstGeom>
          <a:noFill/>
        </p:spPr>
        <p:txBody>
          <a:bodyPr wrap="none" lIns="0" tIns="0" rIns="0" bIns="0" rtlCol="0" anchor="t">
            <a:normAutofit/>
          </a:bodyPr>
          <a:lstStyle/>
          <a:p>
            <a:pPr>
              <a:lnSpc>
                <a:spcPts val="20000"/>
              </a:lnSpc>
            </a:pPr>
            <a:r>
              <a:rPr kumimoji="1" lang="en-US" altLang="ja-JP" sz="30400" b="1" dirty="0">
                <a:solidFill>
                  <a:srgbClr val="FF0000"/>
                </a:solidFill>
                <a:latin typeface="Consolas" panose="020B0609020204030204" pitchFamily="49" charset="0"/>
              </a:rPr>
              <a:t>SE</a:t>
            </a:r>
            <a:endParaRPr kumimoji="1" lang="ja-JP" altLang="en-US" sz="304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14</Words>
  <Application>Microsoft Office PowerPoint</Application>
  <PresentationFormat>ユーザー設定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游ゴシック</vt:lpstr>
      <vt:lpstr>游ゴシック Light</vt:lpstr>
      <vt:lpstr>Arial</vt:lpstr>
      <vt:lpstr>Bernard MT Condensed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IGAKI Hiroshi</dc:creator>
  <cp:lastModifiedBy>Hiroshi IGAKI</cp:lastModifiedBy>
  <cp:revision>11</cp:revision>
  <dcterms:created xsi:type="dcterms:W3CDTF">2020-03-23T01:31:42Z</dcterms:created>
  <dcterms:modified xsi:type="dcterms:W3CDTF">2021-05-14T14:32:49Z</dcterms:modified>
</cp:coreProperties>
</file>