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90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C769A-2961-427B-A6D6-EFF46F5CC2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ノート プレースホルダー 7">
            <a:extLst>
              <a:ext uri="{FF2B5EF4-FFF2-40B4-BE49-F238E27FC236}">
                <a16:creationId xmlns:a16="http://schemas.microsoft.com/office/drawing/2014/main" id="{A9D01273-E77E-4403-8B59-A8AC9F725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8C54C0E2-1FCA-4208-AA60-ABF90AF8BD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7E7E-BA4F-4139-BAB0-7DE5FC162D75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10" name="ヘッダー プレースホルダー 9">
            <a:extLst>
              <a:ext uri="{FF2B5EF4-FFF2-40B4-BE49-F238E27FC236}">
                <a16:creationId xmlns:a16="http://schemas.microsoft.com/office/drawing/2014/main" id="{2559BAA4-3588-4F2A-9AD7-94A207464D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11" name="スライド イメージ プレースホルダー 10">
            <a:extLst>
              <a:ext uri="{FF2B5EF4-FFF2-40B4-BE49-F238E27FC236}">
                <a16:creationId xmlns:a16="http://schemas.microsoft.com/office/drawing/2014/main" id="{33011564-BD07-4C20-B7E2-ADD1AA9ED3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12" name="フッター プレースホルダー 11">
            <a:extLst>
              <a:ext uri="{FF2B5EF4-FFF2-40B4-BE49-F238E27FC236}">
                <a16:creationId xmlns:a16="http://schemas.microsoft.com/office/drawing/2014/main" id="{B16B9979-5173-4432-8C32-B2D3CD8E6C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8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3A13-B134-4BD3-93C7-4DD36E6F9305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2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46FF-5E7A-40C7-B23E-5F9AB6DE95C5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6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7DE-A219-4C28-8674-CC1AFA16E5C3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75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17DC-A5F9-4D0B-B643-956E4A180638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52F-749A-4BC0-8F34-E8A4DF486EED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85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7545-5901-4432-BC49-23DED1F069F8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88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C8B7-8B55-411E-9162-6419B97EF824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46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2A2-C048-4B5E-8C8B-2DC82415AFF1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09C7-A084-4A99-978D-5FCB8B2C7672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1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3EC-0973-4FC9-812C-39D11D60BDB3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8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D7EA-DDE9-4847-AC02-6DFD2B0DD921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1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6957-F8DF-42B7-A631-22BE741E1E9E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48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D1D5-5A5D-4C42-B38A-37365631E69B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9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7C85-4222-4BF7-95EF-33BD8F28C25C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6F42-AB9F-42B3-9750-3D80A4A3C4F7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7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91E-A3E1-4866-AA17-FE90FB5F0DD1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86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A055-7830-432E-B8F6-A210E39A5065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0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77CBB-9448-4B69-909F-FE85034B3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394393"/>
            <a:ext cx="9144000" cy="3130041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デジタルカンバンゲームの提案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72D290-E884-491F-87E6-5F22EC0BA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8784"/>
            <a:ext cx="9144000" cy="1655762"/>
          </a:xfrm>
        </p:spPr>
        <p:txBody>
          <a:bodyPr/>
          <a:lstStyle/>
          <a:p>
            <a:pPr algn="r"/>
            <a:r>
              <a:rPr kumimoji="1" lang="en-US" altLang="ja-JP" sz="2400" dirty="0"/>
              <a:t>B16079</a:t>
            </a:r>
            <a:r>
              <a:rPr kumimoji="1" lang="ja-JP" altLang="en-US" sz="2400" dirty="0"/>
              <a:t>　前田　剛志</a:t>
            </a:r>
            <a:endParaRPr kumimoji="1" lang="en-US" altLang="ja-JP" sz="2400" dirty="0"/>
          </a:p>
          <a:p>
            <a:pPr algn="r"/>
            <a:r>
              <a:rPr lang="en-US" altLang="ja-JP" sz="2400" dirty="0"/>
              <a:t>B16032</a:t>
            </a:r>
            <a:r>
              <a:rPr lang="ja-JP" altLang="en-US" sz="2400" dirty="0"/>
              <a:t>　阪上　巨樹</a:t>
            </a:r>
            <a:endParaRPr lang="en-US" altLang="ja-JP" sz="2400" dirty="0"/>
          </a:p>
          <a:p>
            <a:pPr algn="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94A714-3F76-4835-8F03-AEF28547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00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D61B2-A276-46BC-BE8D-D87F2FD9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カンバンとは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B8853-0A96-4DBD-AD9F-4DA74A17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FEF9F-6351-43DD-8120-E9E29C20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60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6A8986-FD92-44AC-B188-79C3FCB9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526710"/>
            <a:ext cx="6017905" cy="980802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カンバンゲームとは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1825-2A2A-4771-BA7D-8836F445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671961"/>
            <a:ext cx="3603179" cy="4895539"/>
          </a:xfrm>
        </p:spPr>
        <p:txBody>
          <a:bodyPr>
            <a:normAutofit/>
          </a:bodyPr>
          <a:lstStyle/>
          <a:p>
            <a:r>
              <a:rPr lang="ja-JP" altLang="en-US" sz="3500" dirty="0"/>
              <a:t>タスクボードを使ってチームで</a:t>
            </a:r>
            <a:r>
              <a:rPr lang="ja-JP" altLang="en-US" sz="3700" dirty="0"/>
              <a:t>仕事を進める手法を学ぶゲームです。</a:t>
            </a:r>
            <a:endParaRPr kumimoji="1" lang="en-US" altLang="ja-JP" sz="37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15" name="図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945CF38-C252-4220-87A9-10C0E182B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1" b="-1"/>
          <a:stretch/>
        </p:blipFill>
        <p:spPr>
          <a:xfrm>
            <a:off x="5045813" y="1338964"/>
            <a:ext cx="6132326" cy="4632395"/>
          </a:xfrm>
          <a:prstGeom prst="rect">
            <a:avLst/>
          </a:prstGeom>
        </p:spPr>
      </p:pic>
      <p:sp>
        <p:nvSpPr>
          <p:cNvPr id="3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C318EC-940F-4DCC-B031-76D33E42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3691BCB-4059-41CC-B14D-F86F2FE9ADC5}" type="slidenum">
              <a:rPr kumimoji="1" lang="ja-JP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kumimoji="1" lang="ja-JP" altLang="en-US" sz="1900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F717A6CA-3BA8-454D-B72F-90099F04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ゲーミフィケーション最終閲覧日</a:t>
            </a:r>
            <a:r>
              <a:rPr kumimoji="1" lang="en-US" altLang="ja-JP" dirty="0"/>
              <a:t>:2019/12/12</a:t>
            </a:r>
          </a:p>
          <a:p>
            <a:r>
              <a:rPr kumimoji="1" lang="en-US" altLang="ja-JP" dirty="0"/>
              <a:t>http://nemorine.hateblo.jp/category/%E3%82%B2%E3%83%BC%E3%83%9F%E3%83%95%E3%82%A3%E3%82%B1%E3%83%BC%E3%82%B7%E3%83%A7%E3%83%B3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47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BB958-07DC-400A-A187-736074D0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48573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アナログのカンバンゲームの問題点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0EFB66-A824-4091-BA6E-D8C90934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32590"/>
            <a:ext cx="8915400" cy="3777622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タスク残量の管理が難しい。</a:t>
            </a:r>
            <a:endParaRPr kumimoji="1" lang="en-US" altLang="ja-JP" sz="4000" dirty="0"/>
          </a:p>
          <a:p>
            <a:r>
              <a:rPr lang="ja-JP" altLang="en-US" sz="4000" dirty="0"/>
              <a:t>ターン経過の把握が難しい。</a:t>
            </a:r>
          </a:p>
          <a:p>
            <a:r>
              <a:rPr kumimoji="1" lang="ja-JP" altLang="en-US" sz="4000" dirty="0"/>
              <a:t>ゲームの進行に必要な処理に気を取られてゲームに集中できない。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A9841D-BFB6-48D0-AC9A-166D1C20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5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AAB1D0-BD47-44ED-9BC5-CAFAD339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95119"/>
            <a:ext cx="10873992" cy="580859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/>
              <a:t>提案するもの：デジタルカンバンゲーム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F9BF0F7-3FBC-42C5-8233-40C6A939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3691BCB-4059-41CC-B14D-F86F2FE9ADC5}" type="slidenum">
              <a:rPr kumimoji="1" lang="ja-JP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kumimoji="1" lang="ja-JP" altLang="en-US" sz="1900"/>
          </a:p>
        </p:txBody>
      </p:sp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7F5B8F1-1BD3-4D35-88E3-CF5F2B31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853" y="876176"/>
            <a:ext cx="8972735" cy="59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921F5-3D2D-4CEA-B2B0-6418F8C0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それによって解決すること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A7A85B-155A-4FAC-B645-473B0847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タスク残量の変化が自動</a:t>
            </a:r>
            <a:endParaRPr kumimoji="1" lang="en-US" altLang="ja-JP" sz="4400" dirty="0"/>
          </a:p>
          <a:p>
            <a:r>
              <a:rPr lang="ja-JP" altLang="en-US" sz="4400" dirty="0"/>
              <a:t>ターン経過が自動</a:t>
            </a:r>
            <a:endParaRPr lang="en-US" altLang="ja-JP" sz="4400" dirty="0"/>
          </a:p>
          <a:p>
            <a:r>
              <a:rPr lang="ja-JP" altLang="en-US" sz="4400" dirty="0"/>
              <a:t>ゲームに集中できる。</a:t>
            </a:r>
            <a:endParaRPr lang="en-US" altLang="ja-JP" sz="44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endParaRPr kumimoji="1" lang="ja-JP" altLang="en-US" sz="4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80A947-4A94-4F40-8C2D-F51B6E0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06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AC485-5C50-40C7-A139-C0DA48AD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評価実験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CE4EB4-6793-4CEF-A47B-BD959BF9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/>
              <a:t>・アナログ版とデジタル版をそれぞれプレイしてもらい、アンケートを取る。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4F6E30-C580-4369-9347-43240E9C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14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E16E4-CBBE-4E94-AFAD-9A38C68A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E1698C-54A2-4A60-A485-CFB49824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ゲーム終了時進捗記録表の表示。</a:t>
            </a:r>
            <a:endParaRPr kumimoji="1" lang="en-US" altLang="ja-JP" sz="4000" dirty="0"/>
          </a:p>
          <a:p>
            <a:r>
              <a:rPr lang="en-US" altLang="ja-JP" sz="4000" dirty="0"/>
              <a:t>Ready</a:t>
            </a:r>
            <a:r>
              <a:rPr lang="ja-JP" altLang="en-US" sz="4000" dirty="0"/>
              <a:t>（待ち時間）の作成</a:t>
            </a:r>
            <a:endParaRPr lang="en-US" altLang="ja-JP" sz="4000" dirty="0"/>
          </a:p>
          <a:p>
            <a:r>
              <a:rPr kumimoji="1" lang="ja-JP" altLang="en-US" sz="4000" dirty="0"/>
              <a:t>タスクの依存関係による操作制限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E36951-5DDA-4B6E-9FBF-5EDDDF31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85042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192</Words>
  <Application>Microsoft Office PowerPoint</Application>
  <PresentationFormat>ワイド画面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Century Gothic</vt:lpstr>
      <vt:lpstr>Wingdings 3</vt:lpstr>
      <vt:lpstr>ウィスプ</vt:lpstr>
      <vt:lpstr>デジタルカンバンゲームの提案</vt:lpstr>
      <vt:lpstr>カンバンとは</vt:lpstr>
      <vt:lpstr>カンバンゲームとは</vt:lpstr>
      <vt:lpstr>アナログのカンバンゲームの問題点</vt:lpstr>
      <vt:lpstr>提案するもの：デジタルカンバンゲーム</vt:lpstr>
      <vt:lpstr>それによって解決すること</vt:lpstr>
      <vt:lpstr>評価実験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カンバン方式が学べるカンバンゲームをデジタル化した「デジタルカンバンゲーム（仮）」の提案</dc:title>
  <dc:creator>naoki.2510@icloud.com</dc:creator>
  <cp:lastModifiedBy>naoki.2510@icloud.com</cp:lastModifiedBy>
  <cp:revision>5</cp:revision>
  <dcterms:created xsi:type="dcterms:W3CDTF">2019-12-12T06:50:04Z</dcterms:created>
  <dcterms:modified xsi:type="dcterms:W3CDTF">2019-12-12T07:19:53Z</dcterms:modified>
</cp:coreProperties>
</file>