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9" r:id="rId7"/>
    <p:sldId id="261" r:id="rId8"/>
    <p:sldId id="272" r:id="rId9"/>
    <p:sldId id="273" r:id="rId10"/>
    <p:sldId id="268" r:id="rId11"/>
    <p:sldId id="274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73" d="100"/>
          <a:sy n="73" d="100"/>
        </p:scale>
        <p:origin x="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57DF4-98DA-4FBB-B605-8C768471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570ED9-66E7-4BCD-B7B0-AFA49E05A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0A00-86C9-4BE1-B54C-1CBDFC4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CD41D-FAA3-43EC-9A71-186A590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883D8-8FCB-4EC5-9E33-AE83300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F784F-0CEC-417F-80A0-E08217D8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7EC61F-55A0-4336-A9E1-880B5897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F463C-B454-4AC9-BE80-F3710B56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34B0-678E-48D5-B53A-5B651E2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605C-3DD3-4319-9398-1D377EC0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3E24C-C773-441C-9636-D03375D4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4E73B-7358-441F-9719-66006E5D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146EF-8E0A-4F3C-9E71-6E92195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1BCED-3B24-4BE8-870D-6F93DE35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F1B58-CE7B-472A-8991-2739815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98503-96D9-4172-AC2D-697609F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78288-CCBA-44DF-851B-2E741664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223B-5F08-425B-B56E-20832D81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3F19D-5667-4347-8A16-4F9B7A4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4B3BD-535B-473E-845C-CD6AB19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F3768-166B-46FB-AF03-1D49C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1C13-13DA-436C-AD5F-3B8D0C64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D4671-7A1C-484B-BF94-057583E4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A298C-06BC-49B4-94A8-8EEF4F8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708FE-2021-429C-BF22-3757D3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D5C6F-473C-4A29-883F-944C77C5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C7AD3-F24D-40E8-8F80-17B24BD7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805A00-7558-4D36-B0D2-7F825B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FDB2F5-4E53-4954-B598-48C78B5D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8EBD2-29AC-42F4-9785-850CF20D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93218-8104-44D7-AD68-814BF68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6B01B-82A3-4405-B713-AF863A7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91F69-C83D-44EB-8362-82817B33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71409-F970-47A7-9776-49CDBA29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AAE62B-86AF-432A-9F31-FDFF341B7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C8F815-81C7-41D8-909E-2548D11F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936AC-BF42-431C-8498-556457E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B59E9-C48D-43A3-9939-B434CA9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F091A-25E9-4701-8C60-E59E50B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6AF8-E6C6-4CA4-A970-62502A0D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0112-A28A-4348-B115-6A3AF0C9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7D8869-8172-4CA7-ADEB-23A4403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41BA-CCA2-476D-9CCB-867978F9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EBD94E-3680-4FF9-AFE4-55FF65F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D16E12-10D5-49FF-B48B-1617BEB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B83FC-1469-4C11-B482-E8F93884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A93B6-029F-42D7-A3B8-11442730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9FFF7-D1F5-42CF-803A-6B621924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D299BA-35CF-4929-BACF-6E38DCFD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23E5AA-BEC4-4904-B808-5D1AA89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424A0-C75A-4C41-B1F1-3868FAE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8CB04A-85DD-4C0A-B505-C0F0B082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5CD16-03D0-4CC1-9B53-44DD03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F97C11-44D8-45FE-92B5-72F0CE62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6F2B07-56CD-457D-B893-3E9D59DD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2F417-CEB7-4E0F-9F07-2C95137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5DAE-4F1E-41CB-8AA4-70769DA2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E3E13-C117-4B5F-9C2E-B978B4E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FEF4A-E7B3-467E-A84A-26CEA3CF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3A9BA-2DF3-44CA-895D-328C058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65476-D6A8-416E-8BD8-A8ECBAAA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4CE4-0CC9-4B6D-BF8B-8C2C5D1B143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F231B-CC0F-497F-9716-2802E5E1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7D3E6-05DB-460A-9B8E-903C771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3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akilab/sotuken_maed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967A9-969D-4EEE-91F0-91834D5E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B5369-0024-4F9F-B6B1-24B7EE1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https://github.com/igakilab/sotuken_maeda</a:t>
            </a:r>
            <a:r>
              <a:rPr lang="ja-JP" altLang="en-US" dirty="0"/>
              <a:t>に接続</a:t>
            </a:r>
            <a:endParaRPr lang="en-US" altLang="ja-JP" dirty="0"/>
          </a:p>
          <a:p>
            <a:r>
              <a:rPr lang="ja-JP" altLang="en-US" dirty="0"/>
              <a:t>画面右にある</a:t>
            </a:r>
            <a:r>
              <a:rPr lang="en-US" altLang="ja-JP" dirty="0"/>
              <a:t>Clone Or Download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Download Zip</a:t>
            </a:r>
            <a:r>
              <a:rPr lang="ja-JP" altLang="en-US" dirty="0"/>
              <a:t>をクリックし、どこでもいいので保存する。</a:t>
            </a:r>
            <a:endParaRPr lang="en-US" altLang="ja-JP" dirty="0"/>
          </a:p>
          <a:p>
            <a:r>
              <a:rPr lang="ja-JP" altLang="en-US" dirty="0"/>
              <a:t>保存した</a:t>
            </a:r>
            <a:r>
              <a:rPr lang="en-US" altLang="ja-JP" dirty="0"/>
              <a:t>ZIP</a:t>
            </a:r>
            <a:r>
              <a:rPr lang="ja-JP" altLang="en-US" dirty="0"/>
              <a:t>ファイルをどこでもいいのですべて展開する。</a:t>
            </a:r>
            <a:endParaRPr lang="en-US" altLang="ja-JP" dirty="0"/>
          </a:p>
          <a:p>
            <a:r>
              <a:rPr lang="ja-JP" altLang="en-US" dirty="0"/>
              <a:t>展開したものの中にある</a:t>
            </a:r>
            <a:r>
              <a:rPr lang="en-US" altLang="ja-JP" dirty="0"/>
              <a:t>start.html</a:t>
            </a:r>
            <a:r>
              <a:rPr lang="ja-JP" altLang="en-US" dirty="0"/>
              <a:t>に接続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04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5059CB9-FF9F-4121-B7EC-100FD163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41" b="8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91644-5031-4D34-92A8-D53E1D004CA9}"/>
              </a:ext>
            </a:extLst>
          </p:cNvPr>
          <p:cNvSpPr txBox="1"/>
          <p:nvPr/>
        </p:nvSpPr>
        <p:spPr>
          <a:xfrm>
            <a:off x="6261444" y="1878875"/>
            <a:ext cx="560831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イベントカードが使用された結果</a:t>
            </a:r>
            <a:endParaRPr lang="en-US" altLang="ja-JP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C684CC7-19C7-4EAD-B064-E18FAE3C445E}"/>
              </a:ext>
            </a:extLst>
          </p:cNvPr>
          <p:cNvSpPr/>
          <p:nvPr/>
        </p:nvSpPr>
        <p:spPr>
          <a:xfrm>
            <a:off x="4972595" y="4979125"/>
            <a:ext cx="2246810" cy="153270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D29BF-61ED-40F0-813C-4CF6C552B506}"/>
              </a:ext>
            </a:extLst>
          </p:cNvPr>
          <p:cNvSpPr txBox="1"/>
          <p:nvPr/>
        </p:nvSpPr>
        <p:spPr>
          <a:xfrm>
            <a:off x="5521234" y="4184227"/>
            <a:ext cx="398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６＋２＝</a:t>
            </a:r>
            <a:r>
              <a:rPr kumimoji="1" lang="ja-JP" altLang="en-US" sz="2800" b="1" dirty="0"/>
              <a:t>８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＋４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＝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１２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0990F18D-7299-4E68-97C2-88BE69D3F609}"/>
              </a:ext>
            </a:extLst>
          </p:cNvPr>
          <p:cNvSpPr/>
          <p:nvPr/>
        </p:nvSpPr>
        <p:spPr>
          <a:xfrm flipH="1">
            <a:off x="7437119" y="4769002"/>
            <a:ext cx="2177144" cy="123120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624A94-897E-431C-8D23-50CD199528C3}"/>
              </a:ext>
            </a:extLst>
          </p:cNvPr>
          <p:cNvSpPr txBox="1"/>
          <p:nvPr/>
        </p:nvSpPr>
        <p:spPr>
          <a:xfrm>
            <a:off x="2107475" y="1878875"/>
            <a:ext cx="398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２４－</a:t>
            </a:r>
            <a:r>
              <a:rPr kumimoji="1" lang="ja-JP" altLang="en-US" sz="2400" b="1" u="sng" dirty="0"/>
              <a:t>１２</a:t>
            </a:r>
            <a:r>
              <a:rPr kumimoji="1" lang="ja-JP" altLang="en-US" sz="2400" b="1" dirty="0"/>
              <a:t>＝１２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47A9CE-D580-479F-B360-AF3CDC5DD143}"/>
              </a:ext>
            </a:extLst>
          </p:cNvPr>
          <p:cNvSpPr/>
          <p:nvPr/>
        </p:nvSpPr>
        <p:spPr>
          <a:xfrm>
            <a:off x="8255726" y="4012232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D53F85-AEE1-47CE-808C-7210370ED062}"/>
              </a:ext>
            </a:extLst>
          </p:cNvPr>
          <p:cNvCxnSpPr/>
          <p:nvPr/>
        </p:nvCxnSpPr>
        <p:spPr>
          <a:xfrm flipH="1" flipV="1">
            <a:off x="3614057" y="2340540"/>
            <a:ext cx="4641669" cy="174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E022C58-6149-45D4-A6D9-6FCD58DA4425}"/>
              </a:ext>
            </a:extLst>
          </p:cNvPr>
          <p:cNvSpPr/>
          <p:nvPr/>
        </p:nvSpPr>
        <p:spPr>
          <a:xfrm>
            <a:off x="3949329" y="1713226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D77693C-7A8F-44D0-BCEC-8AD498666D93}"/>
              </a:ext>
            </a:extLst>
          </p:cNvPr>
          <p:cNvCxnSpPr>
            <a:cxnSpLocks/>
          </p:cNvCxnSpPr>
          <p:nvPr/>
        </p:nvCxnSpPr>
        <p:spPr>
          <a:xfrm flipV="1">
            <a:off x="4362986" y="857794"/>
            <a:ext cx="0" cy="85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9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4193177" y="5967267"/>
            <a:ext cx="35618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※event</a:t>
            </a:r>
            <a:r>
              <a:rPr kumimoji="1" lang="ja-JP" altLang="en-US" dirty="0"/>
              <a:t>カードを引かない場合必要になる。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75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2473235" y="5944935"/>
            <a:ext cx="55038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プレイヤーの表示：誰のターンかわかるように表示</a:t>
            </a:r>
            <a:endParaRPr lang="en-US" altLang="ja-JP" dirty="0"/>
          </a:p>
          <a:p>
            <a:r>
              <a:rPr lang="ja-JP" altLang="en-US" dirty="0"/>
              <a:t>→のボタンを押すと次のプレイヤーに代わるように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2E248-96B1-4CA6-BAA4-50599F2EF2B4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１</a:t>
            </a:r>
            <a:r>
              <a:rPr kumimoji="1" lang="en-US" altLang="ja-JP" sz="2800" dirty="0">
                <a:solidFill>
                  <a:srgbClr val="FF0000"/>
                </a:solidFill>
              </a:rPr>
              <a:t>P</a:t>
            </a:r>
            <a:r>
              <a:rPr kumimoji="1" lang="ja-JP" altLang="en-US" sz="2800" dirty="0">
                <a:solidFill>
                  <a:srgbClr val="FF0000"/>
                </a:solidFill>
              </a:rPr>
              <a:t> 　</a:t>
            </a:r>
            <a:r>
              <a:rPr kumimoji="1" lang="en-US" altLang="ja-JP" sz="2800" dirty="0"/>
              <a:t>2P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7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09212" y="1053738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ターン目以降は</a:t>
            </a:r>
            <a:r>
              <a:rPr kumimoji="1"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の移動は任意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カードを選択→サイコロ（→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17920" y="2084649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カードの残りが０なら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に移動してよい。（タイミング検討）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A3B9800-F5D6-4243-9335-B0F1C9FB7740}"/>
              </a:ext>
            </a:extLst>
          </p:cNvPr>
          <p:cNvSpPr/>
          <p:nvPr/>
        </p:nvSpPr>
        <p:spPr>
          <a:xfrm>
            <a:off x="6400800" y="896983"/>
            <a:ext cx="2490651" cy="4267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12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0F5F768-4374-48B7-97B0-F330F33F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74" b="45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9DDF2-DED7-4EA2-8282-7D8A9C70DEE1}"/>
              </a:ext>
            </a:extLst>
          </p:cNvPr>
          <p:cNvSpPr txBox="1"/>
          <p:nvPr/>
        </p:nvSpPr>
        <p:spPr>
          <a:xfrm>
            <a:off x="156753" y="1727597"/>
            <a:ext cx="7019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</a:t>
            </a:r>
            <a:r>
              <a:rPr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</a:p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へと進めることが目的</a:t>
            </a:r>
          </a:p>
        </p:txBody>
      </p:sp>
    </p:spTree>
    <p:extLst>
      <p:ext uri="{BB962C8B-B14F-4D97-AF65-F5344CB8AC3E}">
        <p14:creationId xmlns:p14="http://schemas.microsoft.com/office/powerpoint/2010/main" val="237609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8635-94A3-42CE-8F90-9252454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"/>
            <a:ext cx="10515600" cy="71410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　</a:t>
            </a:r>
            <a:br>
              <a:rPr kumimoji="1" lang="en-US" altLang="ja-JP" sz="3200" dirty="0"/>
            </a:br>
            <a:r>
              <a:rPr kumimoji="1" lang="ja-JP" altLang="en-US" sz="3200" dirty="0"/>
              <a:t>今後の実装（仮）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8B033-8FE0-4A93-8CCC-DB14BEAC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・選択しているカードがどれかわかりやすくする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（</a:t>
            </a:r>
            <a:r>
              <a:rPr lang="en-US" altLang="ja-JP" sz="2000" dirty="0"/>
              <a:t>ex:</a:t>
            </a:r>
            <a:r>
              <a:rPr lang="ja-JP" altLang="en-US" sz="2000" dirty="0"/>
              <a:t>カードの周囲に色をつける）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・プレイヤーの表示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・ターン終了ボタンの実装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・余ったサイコロの数値を</a:t>
            </a:r>
            <a:r>
              <a:rPr lang="en-US" altLang="ja-JP" sz="2000" dirty="0"/>
              <a:t>Doing</a:t>
            </a:r>
            <a:r>
              <a:rPr lang="ja-JP" altLang="en-US" sz="2000" dirty="0"/>
              <a:t>にあるほかの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カードに割り振れるよう</a:t>
            </a:r>
            <a:r>
              <a:rPr lang="ja-JP" altLang="en-US" sz="2000"/>
              <a:t>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Doing</a:t>
            </a:r>
            <a:r>
              <a:rPr lang="ja-JP" altLang="en-US" sz="2000" dirty="0"/>
              <a:t>にカードが複数ある時にサイコロの数値が小さくなるようにする。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Doing</a:t>
            </a:r>
            <a:r>
              <a:rPr lang="ja-JP" altLang="en-US" sz="2000" dirty="0"/>
              <a:t>に置ける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カードの数に制限をつける。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・プレイヤー専用の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カードを作る。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（１</a:t>
            </a:r>
            <a:r>
              <a:rPr lang="en-US" altLang="ja-JP" sz="2000" dirty="0"/>
              <a:t>P</a:t>
            </a:r>
            <a:r>
              <a:rPr lang="ja-JP" altLang="en-US" sz="2000" dirty="0"/>
              <a:t>しか選択できない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カードみたいなかんじ）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カードの移動は</a:t>
            </a:r>
            <a:r>
              <a:rPr lang="en-US" altLang="ja-JP" sz="2000" dirty="0"/>
              <a:t>1</a:t>
            </a:r>
            <a:r>
              <a:rPr lang="ja-JP" altLang="en-US" sz="2000" dirty="0"/>
              <a:t>ターンに一度までにする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・スコアの基準の検討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291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067439-F160-4512-9C98-3331953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カンバンゲームの流れ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C5F8E7B-8172-47BA-8B77-EB79F406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担当しているストーリーがない場合は担当するストーリーカードを選択する。</a:t>
            </a:r>
            <a:endParaRPr kumimoji="1" lang="en-US" altLang="ja-JP" dirty="0"/>
          </a:p>
          <a:p>
            <a:r>
              <a:rPr lang="ja-JP" altLang="en-US" dirty="0"/>
              <a:t>サイコロを振り出た目の数だけストーリーの工程を進める。工程数が０になったストーリーカードは右へ動かす。</a:t>
            </a:r>
            <a:endParaRPr lang="en-US" altLang="ja-JP" dirty="0"/>
          </a:p>
          <a:p>
            <a:r>
              <a:rPr lang="en-US" altLang="ja-JP" dirty="0"/>
              <a:t>Chance!</a:t>
            </a:r>
            <a:r>
              <a:rPr kumimoji="1" lang="ja-JP" altLang="en-US" dirty="0"/>
              <a:t>カードを引く。（引いたカードの指示に従う）</a:t>
            </a:r>
            <a:endParaRPr lang="en-US" altLang="ja-JP" dirty="0"/>
          </a:p>
          <a:p>
            <a:r>
              <a:rPr kumimoji="1" lang="ja-JP" altLang="en-US" dirty="0"/>
              <a:t>持っていれば</a:t>
            </a:r>
            <a:r>
              <a:rPr kumimoji="1" lang="en-US" altLang="ja-JP" dirty="0"/>
              <a:t>Solution</a:t>
            </a:r>
            <a:r>
              <a:rPr kumimoji="1" lang="ja-JP" altLang="en-US" dirty="0"/>
              <a:t>カードを使う（任意）</a:t>
            </a:r>
            <a:endParaRPr kumimoji="1" lang="en-US" altLang="ja-JP" dirty="0"/>
          </a:p>
          <a:p>
            <a:r>
              <a:rPr lang="ja-JP" altLang="en-US" dirty="0"/>
              <a:t>次の人の番になる。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0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2D628-8BCC-4E97-A362-85107E2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7773A-5881-4C9A-AE55-D63BCD55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簡単な説明と見積もりの工数が記入されている。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サイコロを振ることで工数を進める。</a:t>
            </a:r>
          </a:p>
        </p:txBody>
      </p:sp>
    </p:spTree>
    <p:extLst>
      <p:ext uri="{BB962C8B-B14F-4D97-AF65-F5344CB8AC3E}">
        <p14:creationId xmlns:p14="http://schemas.microsoft.com/office/powerpoint/2010/main" val="37259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FC0F0-30CA-422B-9B28-C10B174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8109" cy="6102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Chance!</a:t>
            </a:r>
            <a:r>
              <a:rPr kumimoji="1" lang="ja-JP" altLang="en-US" dirty="0"/>
              <a:t>カードの種類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676FA-7CB9-4B54-BD62-BD1FB3BC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03"/>
            <a:ext cx="11353800" cy="52712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Event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→指示が書かれているので引いたら指示に従い山に戻す。</a:t>
            </a:r>
            <a:endParaRPr kumimoji="1" lang="en-US" altLang="ja-JP" dirty="0"/>
          </a:p>
          <a:p>
            <a:r>
              <a:rPr lang="en-US" altLang="ja-JP" dirty="0"/>
              <a:t>Problem</a:t>
            </a:r>
            <a:r>
              <a:rPr lang="ja-JP" altLang="en-US" dirty="0"/>
              <a:t>カード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→引いたら自分が最後に作業していたストーリーに引っ付ける。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Problem</a:t>
            </a:r>
            <a:r>
              <a:rPr lang="ja-JP" altLang="en-US" dirty="0"/>
              <a:t>カードが引っ付いているストーリーはステージ移動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ができない。（工程を進めることは可）</a:t>
            </a:r>
            <a:endParaRPr lang="en-US" altLang="ja-JP" dirty="0"/>
          </a:p>
          <a:p>
            <a:r>
              <a:rPr kumimoji="1" lang="en-US" altLang="ja-JP" dirty="0"/>
              <a:t>Solution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→引いたら持っておく。自分の番で使用し</a:t>
            </a:r>
            <a:r>
              <a:rPr lang="en-US" altLang="ja-JP" dirty="0"/>
              <a:t>Problem</a:t>
            </a:r>
            <a:r>
              <a:rPr lang="ja-JP" altLang="en-US" dirty="0"/>
              <a:t>カードの問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題、解決手段を説明しチーム全員が賛成すれば</a:t>
            </a:r>
            <a:r>
              <a:rPr kumimoji="1" lang="en-US" altLang="ja-JP" dirty="0"/>
              <a:t>Problem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と</a:t>
            </a:r>
            <a:r>
              <a:rPr lang="en-US" altLang="ja-JP" dirty="0"/>
              <a:t>Solution</a:t>
            </a:r>
            <a:r>
              <a:rPr lang="ja-JP" altLang="en-US" dirty="0"/>
              <a:t>カードを山に戻す。賛成が得られなかったら</a:t>
            </a:r>
            <a:r>
              <a:rPr lang="en-US" altLang="ja-JP" dirty="0"/>
              <a:t>Solution</a:t>
            </a:r>
            <a:r>
              <a:rPr lang="ja-JP" altLang="en-US" dirty="0"/>
              <a:t>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－ドを手札に戻す。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23290-486D-4B1B-8F3D-B1AE58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655D5-A26B-4CC7-8930-A01C8365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より多くのストーリーカードを完了させることが目的</a:t>
            </a:r>
            <a:endParaRPr kumimoji="1" lang="en-US" altLang="ja-JP" dirty="0"/>
          </a:p>
          <a:p>
            <a:r>
              <a:rPr kumimoji="1" lang="en-US" altLang="ja-JP" dirty="0"/>
              <a:t>12</a:t>
            </a:r>
            <a:r>
              <a:rPr kumimoji="1" lang="ja-JP" altLang="en-US" dirty="0"/>
              <a:t>ラウンドでゲーム終了</a:t>
            </a:r>
            <a:endParaRPr kumimoji="1" lang="en-US" altLang="ja-JP" dirty="0"/>
          </a:p>
          <a:p>
            <a:r>
              <a:rPr lang="ja-JP" altLang="en-US" dirty="0"/>
              <a:t>３ラウンドごとに担当者の配分を変更してもよい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ED06D-F415-40E4-AE37-7F9BC19A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ストーリーカードの追加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3B9EF-2DFC-4F3F-98C2-DBB840E8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1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F0AD435-D901-4D13-B5B9-CE42941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b="1072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B3EEECD-8573-47A2-BF55-C862D6057AF4}"/>
              </a:ext>
            </a:extLst>
          </p:cNvPr>
          <p:cNvSpPr/>
          <p:nvPr/>
        </p:nvSpPr>
        <p:spPr>
          <a:xfrm>
            <a:off x="-365760" y="955765"/>
            <a:ext cx="2664824" cy="32504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2341DE-C342-4CBC-B157-DE8D509A9858}"/>
              </a:ext>
            </a:extLst>
          </p:cNvPr>
          <p:cNvSpPr txBox="1"/>
          <p:nvPr/>
        </p:nvSpPr>
        <p:spPr>
          <a:xfrm>
            <a:off x="2124893" y="1348088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まずはストーリーカード一つを選択し、ドラッグして</a:t>
            </a:r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に移動する。</a:t>
            </a:r>
          </a:p>
        </p:txBody>
      </p:sp>
    </p:spTree>
    <p:extLst>
      <p:ext uri="{BB962C8B-B14F-4D97-AF65-F5344CB8AC3E}">
        <p14:creationId xmlns:p14="http://schemas.microsoft.com/office/powerpoint/2010/main" val="863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E72B44E-EA52-4E6F-8962-0BACB950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14" b="461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ECB87E-3736-4998-9923-558D5D0375CD}"/>
              </a:ext>
            </a:extLst>
          </p:cNvPr>
          <p:cNvSpPr txBox="1"/>
          <p:nvPr/>
        </p:nvSpPr>
        <p:spPr>
          <a:xfrm>
            <a:off x="5869578" y="2791157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にあるストーリーカードを一つ選択しサイコロをクリックする。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75F883-89C4-45C0-A7CB-4A9CBFD61B26}"/>
              </a:ext>
            </a:extLst>
          </p:cNvPr>
          <p:cNvSpPr/>
          <p:nvPr/>
        </p:nvSpPr>
        <p:spPr>
          <a:xfrm>
            <a:off x="3936274" y="661852"/>
            <a:ext cx="2264228" cy="1393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3FE9A12-9F9E-45C6-8DBC-7F506694787E}"/>
              </a:ext>
            </a:extLst>
          </p:cNvPr>
          <p:cNvSpPr/>
          <p:nvPr/>
        </p:nvSpPr>
        <p:spPr>
          <a:xfrm>
            <a:off x="4572000" y="5512526"/>
            <a:ext cx="2882536" cy="11669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2BB21-5EF7-4388-B387-9E298EB5D1EF}"/>
              </a:ext>
            </a:extLst>
          </p:cNvPr>
          <p:cNvCxnSpPr/>
          <p:nvPr/>
        </p:nvCxnSpPr>
        <p:spPr>
          <a:xfrm flipH="1" flipV="1">
            <a:off x="5312229" y="2231512"/>
            <a:ext cx="444137" cy="79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36433D-F8EB-493C-8481-CA0F3144D219}"/>
              </a:ext>
            </a:extLst>
          </p:cNvPr>
          <p:cNvCxnSpPr>
            <a:cxnSpLocks/>
          </p:cNvCxnSpPr>
          <p:nvPr/>
        </p:nvCxnSpPr>
        <p:spPr>
          <a:xfrm flipH="1">
            <a:off x="5199017" y="3971109"/>
            <a:ext cx="557349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5700A88-0402-48B0-BB76-FBCCD707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0" b="4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62154891-144D-41E7-9E75-2BF2D95EC324}"/>
              </a:ext>
            </a:extLst>
          </p:cNvPr>
          <p:cNvSpPr/>
          <p:nvPr/>
        </p:nvSpPr>
        <p:spPr>
          <a:xfrm>
            <a:off x="9265920" y="4737463"/>
            <a:ext cx="2926060" cy="2120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20F420-0C8F-4805-86D9-48662742F477}"/>
              </a:ext>
            </a:extLst>
          </p:cNvPr>
          <p:cNvSpPr txBox="1"/>
          <p:nvPr/>
        </p:nvSpPr>
        <p:spPr>
          <a:xfrm>
            <a:off x="5730231" y="3660235"/>
            <a:ext cx="5608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Event</a:t>
            </a:r>
            <a:r>
              <a:rPr lang="ja-JP" altLang="en-US" sz="3200" b="1" dirty="0"/>
              <a:t>カードを引く場合は右下のカードをクリック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77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380</Words>
  <Application>Microsoft Office PowerPoint</Application>
  <PresentationFormat>ワイド画面</PresentationFormat>
  <Paragraphs>63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準備</vt:lpstr>
      <vt:lpstr>カンバンゲームの流れ</vt:lpstr>
      <vt:lpstr>ストーリーカード</vt:lpstr>
      <vt:lpstr>Chance!カードの種類</vt:lpstr>
      <vt:lpstr>その他</vt:lpstr>
      <vt:lpstr>ストーリーカードの追加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 今後の実装（仮）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準備</dc:title>
  <dc:creator>naoki.2510@icloud.com</dc:creator>
  <cp:lastModifiedBy>naoki.2510@icloud.com</cp:lastModifiedBy>
  <cp:revision>5</cp:revision>
  <dcterms:created xsi:type="dcterms:W3CDTF">2019-10-21T04:39:30Z</dcterms:created>
  <dcterms:modified xsi:type="dcterms:W3CDTF">2019-10-21T07:08:52Z</dcterms:modified>
</cp:coreProperties>
</file>