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  <p:sldId id="257" r:id="rId5"/>
    <p:sldId id="258" r:id="rId6"/>
    <p:sldId id="269" r:id="rId7"/>
    <p:sldId id="261" r:id="rId8"/>
    <p:sldId id="272" r:id="rId9"/>
    <p:sldId id="273" r:id="rId10"/>
    <p:sldId id="268" r:id="rId11"/>
    <p:sldId id="274" r:id="rId12"/>
    <p:sldId id="276" r:id="rId13"/>
    <p:sldId id="277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657DF4-98DA-4FBB-B605-8C768471F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4570ED9-66E7-4BCD-B7B0-AFA49E05A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2D0A00-86C9-4BE1-B54C-1CBDFC45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BCD41D-FAA3-43EC-9A71-186A5902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4883D8-8FCB-4EC5-9E33-AE83300B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20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BF784F-0CEC-417F-80A0-E08217D8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7EC61F-55A0-4336-A9E1-880B5897E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5F463C-B454-4AC9-BE80-F3710B56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6334B0-678E-48D5-B53A-5B651E2C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B5605C-3DD3-4319-9398-1D377EC0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08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63E24C-C773-441C-9636-D03375D4E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64E73B-7358-441F-9719-66006E5DC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9146EF-8E0A-4F3C-9E71-6E92195C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91BCED-3B24-4BE8-870D-6F93DE35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0F1B58-CE7B-472A-8991-27398156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69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198503-96D9-4172-AC2D-697609FE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978288-CCBA-44DF-851B-2E741664F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DA223B-5F08-425B-B56E-20832D81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03F19D-5667-4347-8A16-4F9B7A4B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B4B3BD-535B-473E-845C-CD6AB19A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65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F3768-166B-46FB-AF03-1D49C3BC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711C13-13DA-436C-AD5F-3B8D0C640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0D4671-7A1C-484B-BF94-057583E4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3A298C-06BC-49B4-94A8-8EEF4F8D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0708FE-2021-429C-BF22-3757D3C9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17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8D5C6F-473C-4A29-883F-944C77C5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8C7AD3-F24D-40E8-8F80-17B24BD7E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805A00-7558-4D36-B0D2-7F825BA72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FDB2F5-4E53-4954-B598-48C78B5D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D8EBD2-29AC-42F4-9785-850CF20D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B93218-8104-44D7-AD68-814BF687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69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46B01B-82A3-4405-B713-AF863A7B5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E91F69-C83D-44EB-8362-82817B336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171409-F970-47A7-9776-49CDBA29C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0AAE62B-86AF-432A-9F31-FDFF341B7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EC8F815-81C7-41D8-909E-2548D11F2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FB936AC-BF42-431C-8498-556457EC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7AB59E9-C48D-43A3-9939-B434CA93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5BF091A-25E9-4701-8C60-E59E50BF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80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296AF8-E6C6-4CA4-A970-62502A0D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100112-A28A-4348-B115-6A3AF0C92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77D8869-8172-4CA7-ADEB-23A44033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DD41BA-CCA2-476D-9CCB-867978F97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5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FEBD94E-3680-4FF9-AFE4-55FF65F5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BD16E12-10D5-49FF-B48B-1617BEBF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BB83FC-1469-4C11-B482-E8F93884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13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8A93B6-029F-42D7-A3B8-11442730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29FFF7-D1F5-42CF-803A-6B621924B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D299BA-35CF-4929-BACF-6E38DCFDE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23E5AA-BEC4-4904-B808-5D1AA89B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7424A0-C75A-4C41-B1F1-3868FAE2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8CB04A-85DD-4C0A-B505-C0F0B082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16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95CD16-03D0-4CC1-9B53-44DD0301F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EF97C11-44D8-45FE-92B5-72F0CE62E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36F2B07-56CD-457D-B893-3E9D59DD9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C2F417-CEB7-4E0F-9F07-2C95137A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4CE4-0CC9-4B6D-BF8B-8C2C5D1B143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6D5DAE-4F1E-41CB-8AA4-70769DA2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7E3E13-C117-4B5F-9C2E-B978B4E3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4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6FEF4A-E7B3-467E-A84A-26CEA3CF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3A9BA-2DF3-44CA-895D-328C058AA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365476-D6A8-416E-8BD8-A8ECBAAA0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D4CE4-0CC9-4B6D-BF8B-8C2C5D1B1436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0F231B-CC0F-497F-9716-2802E5E12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D7D3E6-05DB-460A-9B8E-903C771BF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4D784-C70F-454B-8F75-FE5BBED24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35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gakilab/sotuken_maeda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A967A9-969D-4EEE-91F0-91834D5E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EB5369-0024-4F9F-B6B1-24B7EE1E7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https://github.com/igakilab/sotuken_maeda</a:t>
            </a:r>
            <a:r>
              <a:rPr lang="ja-JP" altLang="en-US" dirty="0"/>
              <a:t>に接続</a:t>
            </a:r>
            <a:endParaRPr lang="en-US" altLang="ja-JP" dirty="0"/>
          </a:p>
          <a:p>
            <a:r>
              <a:rPr lang="ja-JP" altLang="en-US" dirty="0"/>
              <a:t>画面右にある</a:t>
            </a:r>
            <a:r>
              <a:rPr lang="en-US" altLang="ja-JP" dirty="0"/>
              <a:t>Clone Or Download</a:t>
            </a:r>
            <a:r>
              <a:rPr lang="ja-JP" altLang="en-US" dirty="0"/>
              <a:t>をクリック</a:t>
            </a:r>
            <a:endParaRPr lang="en-US" altLang="ja-JP" dirty="0"/>
          </a:p>
          <a:p>
            <a:r>
              <a:rPr lang="en-US" altLang="ja-JP" dirty="0"/>
              <a:t>Download Zip</a:t>
            </a:r>
            <a:r>
              <a:rPr lang="ja-JP" altLang="en-US" dirty="0"/>
              <a:t>をクリックし、どこでもいいので保存する。</a:t>
            </a:r>
            <a:endParaRPr lang="en-US" altLang="ja-JP" dirty="0"/>
          </a:p>
          <a:p>
            <a:r>
              <a:rPr lang="ja-JP" altLang="en-US" dirty="0"/>
              <a:t>保存した</a:t>
            </a:r>
            <a:r>
              <a:rPr lang="en-US" altLang="ja-JP" dirty="0"/>
              <a:t>ZIP</a:t>
            </a:r>
            <a:r>
              <a:rPr lang="ja-JP" altLang="en-US" dirty="0"/>
              <a:t>ファイルをどこでもいいのですべて展開する。</a:t>
            </a:r>
            <a:endParaRPr lang="en-US" altLang="ja-JP" dirty="0"/>
          </a:p>
          <a:p>
            <a:r>
              <a:rPr lang="ja-JP" altLang="en-US" dirty="0"/>
              <a:t>展開したものの中にある</a:t>
            </a:r>
            <a:r>
              <a:rPr lang="en-US" altLang="ja-JP" dirty="0"/>
              <a:t>start.html</a:t>
            </a:r>
            <a:r>
              <a:rPr lang="ja-JP" altLang="en-US" dirty="0"/>
              <a:t>に接続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20424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D5059CB9-FF9F-4121-B7EC-100FD1630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841" b="88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B91644-5031-4D34-92A8-D53E1D004CA9}"/>
              </a:ext>
            </a:extLst>
          </p:cNvPr>
          <p:cNvSpPr txBox="1"/>
          <p:nvPr/>
        </p:nvSpPr>
        <p:spPr>
          <a:xfrm>
            <a:off x="6261444" y="1878875"/>
            <a:ext cx="5608319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イベントカードが使用された結果</a:t>
            </a:r>
            <a:endParaRPr lang="en-US" altLang="ja-JP" sz="3200" b="1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C684CC7-19C7-4EAD-B064-E18FAE3C445E}"/>
              </a:ext>
            </a:extLst>
          </p:cNvPr>
          <p:cNvSpPr/>
          <p:nvPr/>
        </p:nvSpPr>
        <p:spPr>
          <a:xfrm>
            <a:off x="4972595" y="4979125"/>
            <a:ext cx="2246810" cy="153270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96D29BF-61ED-40F0-813C-4CF6C552B506}"/>
              </a:ext>
            </a:extLst>
          </p:cNvPr>
          <p:cNvSpPr txBox="1"/>
          <p:nvPr/>
        </p:nvSpPr>
        <p:spPr>
          <a:xfrm>
            <a:off x="5521234" y="4184227"/>
            <a:ext cx="398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６＋２＝</a:t>
            </a:r>
            <a:r>
              <a:rPr kumimoji="1" lang="ja-JP" altLang="en-US" sz="2800" b="1" dirty="0"/>
              <a:t>８</a:t>
            </a:r>
            <a:r>
              <a:rPr kumimoji="1" lang="ja-JP" altLang="en-US" sz="2800" b="1" u="sng" dirty="0">
                <a:solidFill>
                  <a:srgbClr val="FF0000"/>
                </a:solidFill>
              </a:rPr>
              <a:t>＋４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＝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１２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矢印: 上向き折線 11">
            <a:extLst>
              <a:ext uri="{FF2B5EF4-FFF2-40B4-BE49-F238E27FC236}">
                <a16:creationId xmlns:a16="http://schemas.microsoft.com/office/drawing/2014/main" id="{0990F18D-7299-4E68-97C2-88BE69D3F609}"/>
              </a:ext>
            </a:extLst>
          </p:cNvPr>
          <p:cNvSpPr/>
          <p:nvPr/>
        </p:nvSpPr>
        <p:spPr>
          <a:xfrm flipH="1">
            <a:off x="7437119" y="4769002"/>
            <a:ext cx="2177144" cy="1231204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0624A94-897E-431C-8D23-50CD199528C3}"/>
              </a:ext>
            </a:extLst>
          </p:cNvPr>
          <p:cNvSpPr txBox="1"/>
          <p:nvPr/>
        </p:nvSpPr>
        <p:spPr>
          <a:xfrm>
            <a:off x="2107475" y="1878875"/>
            <a:ext cx="398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２４－</a:t>
            </a:r>
            <a:r>
              <a:rPr kumimoji="1" lang="ja-JP" altLang="en-US" sz="2400" b="1" u="sng" dirty="0"/>
              <a:t>１２</a:t>
            </a:r>
            <a:r>
              <a:rPr kumimoji="1" lang="ja-JP" altLang="en-US" sz="2400" b="1" dirty="0"/>
              <a:t>＝１２</a:t>
            </a: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447A9CE-D580-479F-B360-AF3CDC5DD143}"/>
              </a:ext>
            </a:extLst>
          </p:cNvPr>
          <p:cNvSpPr/>
          <p:nvPr/>
        </p:nvSpPr>
        <p:spPr>
          <a:xfrm>
            <a:off x="8255726" y="4012232"/>
            <a:ext cx="827314" cy="783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6D53F85-AEE1-47CE-808C-7210370ED062}"/>
              </a:ext>
            </a:extLst>
          </p:cNvPr>
          <p:cNvCxnSpPr/>
          <p:nvPr/>
        </p:nvCxnSpPr>
        <p:spPr>
          <a:xfrm flipH="1" flipV="1">
            <a:off x="3614057" y="2340540"/>
            <a:ext cx="4641669" cy="1743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5E022C58-6149-45D4-A6D9-6FCD58DA4425}"/>
              </a:ext>
            </a:extLst>
          </p:cNvPr>
          <p:cNvSpPr/>
          <p:nvPr/>
        </p:nvSpPr>
        <p:spPr>
          <a:xfrm>
            <a:off x="3949329" y="1713226"/>
            <a:ext cx="827314" cy="783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D77693C-7A8F-44D0-BCEC-8AD498666D93}"/>
              </a:ext>
            </a:extLst>
          </p:cNvPr>
          <p:cNvCxnSpPr>
            <a:cxnSpLocks/>
          </p:cNvCxnSpPr>
          <p:nvPr/>
        </p:nvCxnSpPr>
        <p:spPr>
          <a:xfrm flipV="1">
            <a:off x="4362986" y="857794"/>
            <a:ext cx="0" cy="855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690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B6F277E7-2416-458A-B279-0860A1A96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471" b="4260"/>
          <a:stretch/>
        </p:blipFill>
        <p:spPr>
          <a:xfrm>
            <a:off x="20" y="10"/>
            <a:ext cx="12191980" cy="572152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3D96ACB-2942-454D-AE60-AAD33C605922}"/>
              </a:ext>
            </a:extLst>
          </p:cNvPr>
          <p:cNvSpPr txBox="1"/>
          <p:nvPr/>
        </p:nvSpPr>
        <p:spPr>
          <a:xfrm>
            <a:off x="8090263" y="5967268"/>
            <a:ext cx="35618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ターン終了ボタンのようなものを作る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681C17A-44F9-4958-A266-877ED7503769}"/>
              </a:ext>
            </a:extLst>
          </p:cNvPr>
          <p:cNvSpPr txBox="1"/>
          <p:nvPr/>
        </p:nvSpPr>
        <p:spPr>
          <a:xfrm>
            <a:off x="4193177" y="5967267"/>
            <a:ext cx="356180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※event</a:t>
            </a:r>
            <a:r>
              <a:rPr kumimoji="1" lang="ja-JP" altLang="en-US" dirty="0"/>
              <a:t>カードを引かない場合必要になる。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17578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B6F277E7-2416-458A-B279-0860A1A96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471" b="4260"/>
          <a:stretch/>
        </p:blipFill>
        <p:spPr>
          <a:xfrm>
            <a:off x="20" y="10"/>
            <a:ext cx="12191980" cy="572152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3D96ACB-2942-454D-AE60-AAD33C605922}"/>
              </a:ext>
            </a:extLst>
          </p:cNvPr>
          <p:cNvSpPr txBox="1"/>
          <p:nvPr/>
        </p:nvSpPr>
        <p:spPr>
          <a:xfrm>
            <a:off x="8090263" y="5967268"/>
            <a:ext cx="35618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ターン終了ボタンのようなものを作る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681C17A-44F9-4958-A266-877ED7503769}"/>
              </a:ext>
            </a:extLst>
          </p:cNvPr>
          <p:cNvSpPr txBox="1"/>
          <p:nvPr/>
        </p:nvSpPr>
        <p:spPr>
          <a:xfrm>
            <a:off x="2473235" y="5944935"/>
            <a:ext cx="550381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プレイヤーの表示：誰のターンかわかるように表示</a:t>
            </a:r>
            <a:endParaRPr lang="en-US" altLang="ja-JP" dirty="0"/>
          </a:p>
          <a:p>
            <a:r>
              <a:rPr lang="ja-JP" altLang="en-US" dirty="0"/>
              <a:t>→のボタンを押すと次のプレイヤーに代わるように</a:t>
            </a:r>
            <a:endParaRPr kumimoji="1"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0B2E248-96B1-4CA6-BAA4-50599F2EF2B4}"/>
              </a:ext>
            </a:extLst>
          </p:cNvPr>
          <p:cNvSpPr txBox="1"/>
          <p:nvPr/>
        </p:nvSpPr>
        <p:spPr>
          <a:xfrm>
            <a:off x="452846" y="6090379"/>
            <a:ext cx="1741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１</a:t>
            </a:r>
            <a:r>
              <a:rPr kumimoji="1" lang="en-US" altLang="ja-JP" sz="2800" dirty="0">
                <a:solidFill>
                  <a:srgbClr val="FF0000"/>
                </a:solidFill>
              </a:rPr>
              <a:t>P</a:t>
            </a:r>
            <a:r>
              <a:rPr kumimoji="1" lang="ja-JP" altLang="en-US" sz="2800" dirty="0">
                <a:solidFill>
                  <a:srgbClr val="FF0000"/>
                </a:solidFill>
              </a:rPr>
              <a:t> 　</a:t>
            </a:r>
            <a:r>
              <a:rPr kumimoji="1" lang="en-US" altLang="ja-JP" sz="2800" dirty="0"/>
              <a:t>2P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47302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B6F277E7-2416-458A-B279-0860A1A96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471" b="4260"/>
          <a:stretch/>
        </p:blipFill>
        <p:spPr>
          <a:xfrm>
            <a:off x="20" y="10"/>
            <a:ext cx="12191980" cy="573893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3D44B0-EB14-491F-866C-6C222FE8E62B}"/>
              </a:ext>
            </a:extLst>
          </p:cNvPr>
          <p:cNvSpPr txBox="1"/>
          <p:nvPr/>
        </p:nvSpPr>
        <p:spPr>
          <a:xfrm>
            <a:off x="452846" y="6090379"/>
            <a:ext cx="1741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１</a:t>
            </a:r>
            <a:r>
              <a:rPr kumimoji="1" lang="en-US" altLang="ja-JP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r>
              <a:rPr kumimoji="1" lang="ja-JP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ja-JP" altLang="en-US" sz="2800" dirty="0">
                <a:solidFill>
                  <a:srgbClr val="FF0000"/>
                </a:solidFill>
              </a:rPr>
              <a:t>　</a:t>
            </a:r>
            <a:r>
              <a:rPr kumimoji="1" lang="en-US" altLang="ja-JP" sz="2800" dirty="0">
                <a:solidFill>
                  <a:srgbClr val="FF0000"/>
                </a:solidFill>
              </a:rPr>
              <a:t>2P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BC599F4-4647-4376-966C-97584B44ED43}"/>
              </a:ext>
            </a:extLst>
          </p:cNvPr>
          <p:cNvSpPr txBox="1"/>
          <p:nvPr/>
        </p:nvSpPr>
        <p:spPr>
          <a:xfrm>
            <a:off x="6209212" y="1053738"/>
            <a:ext cx="54951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・</a:t>
            </a:r>
            <a:r>
              <a:rPr kumimoji="1" lang="en-US" altLang="ja-JP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kumimoji="1"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ターン目以降は</a:t>
            </a:r>
            <a:r>
              <a:rPr kumimoji="1" lang="en-US" altLang="ja-JP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ToDo</a:t>
            </a:r>
            <a:r>
              <a:rPr kumimoji="1"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→</a:t>
            </a:r>
            <a:r>
              <a:rPr kumimoji="1" lang="en-US" altLang="ja-JP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Doing</a:t>
            </a:r>
            <a:r>
              <a:rPr kumimoji="1"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の移動は任意</a:t>
            </a:r>
            <a:endParaRPr kumimoji="1" lang="en-US" altLang="ja-JP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・</a:t>
            </a:r>
            <a:r>
              <a:rPr lang="en-US" altLang="ja-JP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Doing</a:t>
            </a:r>
            <a:r>
              <a:rPr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の</a:t>
            </a:r>
            <a:r>
              <a:rPr lang="en-US" altLang="ja-JP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Story</a:t>
            </a:r>
            <a:r>
              <a:rPr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カードを選択→サイコロ（→</a:t>
            </a:r>
            <a:r>
              <a:rPr lang="en-US" altLang="ja-JP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event</a:t>
            </a:r>
            <a:r>
              <a:rPr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）</a:t>
            </a:r>
            <a:endParaRPr kumimoji="1" lang="ja-JP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376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B6F277E7-2416-458A-B279-0860A1A96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471" b="4260"/>
          <a:stretch/>
        </p:blipFill>
        <p:spPr>
          <a:xfrm>
            <a:off x="20" y="10"/>
            <a:ext cx="12191980" cy="573893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3D44B0-EB14-491F-866C-6C222FE8E62B}"/>
              </a:ext>
            </a:extLst>
          </p:cNvPr>
          <p:cNvSpPr txBox="1"/>
          <p:nvPr/>
        </p:nvSpPr>
        <p:spPr>
          <a:xfrm>
            <a:off x="452846" y="6090379"/>
            <a:ext cx="1741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１</a:t>
            </a:r>
            <a:r>
              <a:rPr kumimoji="1" lang="en-US" altLang="ja-JP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r>
              <a:rPr kumimoji="1" lang="ja-JP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ja-JP" altLang="en-US" sz="2800" dirty="0">
                <a:solidFill>
                  <a:srgbClr val="FF0000"/>
                </a:solidFill>
              </a:rPr>
              <a:t>　</a:t>
            </a:r>
            <a:r>
              <a:rPr kumimoji="1" lang="en-US" altLang="ja-JP" sz="2800" dirty="0">
                <a:solidFill>
                  <a:srgbClr val="FF0000"/>
                </a:solidFill>
              </a:rPr>
              <a:t>2P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BC599F4-4647-4376-966C-97584B44ED43}"/>
              </a:ext>
            </a:extLst>
          </p:cNvPr>
          <p:cNvSpPr txBox="1"/>
          <p:nvPr/>
        </p:nvSpPr>
        <p:spPr>
          <a:xfrm>
            <a:off x="6217920" y="2084649"/>
            <a:ext cx="54951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Doing</a:t>
            </a:r>
            <a:r>
              <a:rPr kumimoji="1"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の</a:t>
            </a:r>
            <a:r>
              <a:rPr kumimoji="1" lang="en-US" altLang="ja-JP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Story</a:t>
            </a:r>
            <a:r>
              <a:rPr kumimoji="1"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カードの残りが０なら</a:t>
            </a:r>
            <a:r>
              <a:rPr kumimoji="1" lang="en-US" altLang="ja-JP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Doing</a:t>
            </a:r>
            <a:r>
              <a:rPr kumimoji="1"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→</a:t>
            </a:r>
            <a:r>
              <a:rPr kumimoji="1" lang="en-US" altLang="ja-JP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Done</a:t>
            </a:r>
            <a:r>
              <a:rPr kumimoji="1"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に移動してよい。（タイミング検討）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9A3B9800-F5D6-4243-9335-B0F1C9FB7740}"/>
              </a:ext>
            </a:extLst>
          </p:cNvPr>
          <p:cNvSpPr/>
          <p:nvPr/>
        </p:nvSpPr>
        <p:spPr>
          <a:xfrm>
            <a:off x="6400800" y="896983"/>
            <a:ext cx="2490651" cy="42672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125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D0F5F768-4374-48B7-97B0-F330F33FF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174" b="45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B69DDF2-DED7-4EA2-8282-7D8A9C70DEE1}"/>
              </a:ext>
            </a:extLst>
          </p:cNvPr>
          <p:cNvSpPr txBox="1"/>
          <p:nvPr/>
        </p:nvSpPr>
        <p:spPr>
          <a:xfrm>
            <a:off x="156753" y="1727597"/>
            <a:ext cx="70191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Story</a:t>
            </a:r>
            <a:r>
              <a:rPr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カードを</a:t>
            </a:r>
            <a:r>
              <a:rPr lang="en-US" altLang="ja-JP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ToDo</a:t>
            </a:r>
            <a:r>
              <a:rPr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→</a:t>
            </a:r>
            <a:r>
              <a:rPr lang="en-US" altLang="ja-JP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Doing</a:t>
            </a:r>
            <a:r>
              <a:rPr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→</a:t>
            </a:r>
            <a:r>
              <a:rPr lang="en-US" altLang="ja-JP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Done</a:t>
            </a:r>
          </a:p>
          <a:p>
            <a:r>
              <a:rPr kumimoji="1"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へと進めることが目的</a:t>
            </a:r>
          </a:p>
        </p:txBody>
      </p:sp>
    </p:spTree>
    <p:extLst>
      <p:ext uri="{BB962C8B-B14F-4D97-AF65-F5344CB8AC3E}">
        <p14:creationId xmlns:p14="http://schemas.microsoft.com/office/powerpoint/2010/main" val="2376095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268635-94A3-42CE-8F90-9252454A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10" y="69988"/>
            <a:ext cx="10515600" cy="714103"/>
          </a:xfrm>
        </p:spPr>
        <p:txBody>
          <a:bodyPr>
            <a:noAutofit/>
          </a:bodyPr>
          <a:lstStyle/>
          <a:p>
            <a:r>
              <a:rPr kumimoji="1" lang="ja-JP" altLang="en-US" sz="3200" dirty="0"/>
              <a:t>　</a:t>
            </a:r>
            <a:br>
              <a:rPr kumimoji="1" lang="en-US" altLang="ja-JP" sz="3200" dirty="0"/>
            </a:br>
            <a:r>
              <a:rPr kumimoji="1" lang="ja-JP" altLang="en-US" sz="3200" dirty="0"/>
              <a:t>今後の実装（仮）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8B033-8FE0-4A93-8CCC-DB14BEAC0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532"/>
            <a:ext cx="10515600" cy="5027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/>
              <a:t>・ターン終了ボタンの実装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・プレイヤーの表示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・余ったサイコロの数値を</a:t>
            </a:r>
            <a:r>
              <a:rPr lang="en-US" altLang="ja-JP" sz="2000" dirty="0"/>
              <a:t>Doing</a:t>
            </a:r>
            <a:r>
              <a:rPr lang="ja-JP" altLang="en-US" sz="2000" dirty="0"/>
              <a:t>にあるほかの</a:t>
            </a:r>
            <a:r>
              <a:rPr lang="en-US" altLang="ja-JP" sz="2000" dirty="0"/>
              <a:t>Story</a:t>
            </a:r>
            <a:r>
              <a:rPr lang="ja-JP" altLang="en-US" sz="2000" dirty="0"/>
              <a:t>カードに割り振れるようにする。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・</a:t>
            </a:r>
            <a:r>
              <a:rPr lang="en-US" altLang="ja-JP" sz="2000" dirty="0"/>
              <a:t>Doing</a:t>
            </a:r>
            <a:r>
              <a:rPr lang="ja-JP" altLang="en-US" sz="2000" dirty="0"/>
              <a:t>に置ける</a:t>
            </a:r>
            <a:r>
              <a:rPr lang="en-US" altLang="ja-JP" sz="2000" dirty="0"/>
              <a:t>Story</a:t>
            </a:r>
            <a:r>
              <a:rPr lang="ja-JP" altLang="en-US" sz="2000" dirty="0"/>
              <a:t>カードの数に制限をつける。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・プレイヤー専用の</a:t>
            </a:r>
            <a:r>
              <a:rPr lang="en-US" altLang="ja-JP" sz="2000" dirty="0"/>
              <a:t>Story</a:t>
            </a:r>
            <a:r>
              <a:rPr lang="ja-JP" altLang="en-US" sz="2000" dirty="0"/>
              <a:t>カードを作る。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（１</a:t>
            </a:r>
            <a:r>
              <a:rPr lang="en-US" altLang="ja-JP" sz="2000" dirty="0"/>
              <a:t>P</a:t>
            </a:r>
            <a:r>
              <a:rPr lang="ja-JP" altLang="en-US" sz="2000" dirty="0"/>
              <a:t>しか選択できない</a:t>
            </a:r>
            <a:r>
              <a:rPr lang="en-US" altLang="ja-JP" sz="2000" dirty="0"/>
              <a:t>Story</a:t>
            </a:r>
            <a:r>
              <a:rPr lang="ja-JP" altLang="en-US" sz="2000" dirty="0"/>
              <a:t>カードみたいなかんじ）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・</a:t>
            </a:r>
            <a:r>
              <a:rPr lang="en-US" altLang="ja-JP" sz="2000" dirty="0"/>
              <a:t>Story</a:t>
            </a:r>
            <a:r>
              <a:rPr lang="ja-JP" altLang="en-US" sz="2000" dirty="0"/>
              <a:t>カードの移動は</a:t>
            </a:r>
            <a:r>
              <a:rPr lang="en-US" altLang="ja-JP" sz="2000" dirty="0"/>
              <a:t>1</a:t>
            </a:r>
            <a:r>
              <a:rPr lang="ja-JP" altLang="en-US" sz="2000" dirty="0"/>
              <a:t>ターンに一度までにする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・スコアの基準の検討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22910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067439-F160-4512-9C98-33319530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カンバンゲームの流れ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C5F8E7B-8172-47BA-8B77-EB79F406B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担当しているストーリーがない場合は担当するストーリーカードを選択する。</a:t>
            </a:r>
            <a:endParaRPr kumimoji="1" lang="en-US" altLang="ja-JP" dirty="0"/>
          </a:p>
          <a:p>
            <a:r>
              <a:rPr lang="ja-JP" altLang="en-US" dirty="0"/>
              <a:t>サイコロを振り出た目の数だけストーリーの工程を進める。工程数が０になったストーリーカードは右へ動かす。</a:t>
            </a:r>
            <a:endParaRPr lang="en-US" altLang="ja-JP" dirty="0"/>
          </a:p>
          <a:p>
            <a:r>
              <a:rPr lang="en-US" altLang="ja-JP" dirty="0"/>
              <a:t>Chance!</a:t>
            </a:r>
            <a:r>
              <a:rPr kumimoji="1" lang="ja-JP" altLang="en-US" dirty="0"/>
              <a:t>カードを引く。（引いたカードの指示に従う）</a:t>
            </a:r>
            <a:endParaRPr lang="en-US" altLang="ja-JP" dirty="0"/>
          </a:p>
          <a:p>
            <a:r>
              <a:rPr kumimoji="1" lang="ja-JP" altLang="en-US" dirty="0"/>
              <a:t>持っていれば</a:t>
            </a:r>
            <a:r>
              <a:rPr kumimoji="1" lang="en-US" altLang="ja-JP" dirty="0"/>
              <a:t>Solution</a:t>
            </a:r>
            <a:r>
              <a:rPr kumimoji="1" lang="ja-JP" altLang="en-US" dirty="0"/>
              <a:t>カードを使う（任意）</a:t>
            </a:r>
            <a:endParaRPr kumimoji="1" lang="en-US" altLang="ja-JP" dirty="0"/>
          </a:p>
          <a:p>
            <a:r>
              <a:rPr lang="ja-JP" altLang="en-US" dirty="0"/>
              <a:t>次の人の番になる。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4907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2D628-8BCC-4E97-A362-85107E2D5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ストーリーカード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87773A-5881-4C9A-AE55-D63BCD55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簡単な説明と見積もりの工数が記入されている。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サイコロを振ることで工数を進める。</a:t>
            </a:r>
          </a:p>
        </p:txBody>
      </p:sp>
    </p:spTree>
    <p:extLst>
      <p:ext uri="{BB962C8B-B14F-4D97-AF65-F5344CB8AC3E}">
        <p14:creationId xmlns:p14="http://schemas.microsoft.com/office/powerpoint/2010/main" val="372599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AFC0F0-30CA-422B-9B28-C10B1741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48109" cy="61023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Chance!</a:t>
            </a:r>
            <a:r>
              <a:rPr kumimoji="1" lang="ja-JP" altLang="en-US" dirty="0"/>
              <a:t>カードの種類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6676FA-7CB9-4B54-BD62-BD1FB3BCD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1603"/>
            <a:ext cx="11353800" cy="527127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Event</a:t>
            </a:r>
            <a:r>
              <a:rPr kumimoji="1" lang="ja-JP" altLang="en-US" dirty="0"/>
              <a:t>カード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→指示が書かれているので引いたら指示に従い山に戻す。</a:t>
            </a:r>
            <a:endParaRPr kumimoji="1" lang="en-US" altLang="ja-JP" dirty="0"/>
          </a:p>
          <a:p>
            <a:r>
              <a:rPr lang="en-US" altLang="ja-JP" dirty="0"/>
              <a:t>Problem</a:t>
            </a:r>
            <a:r>
              <a:rPr lang="ja-JP" altLang="en-US" dirty="0"/>
              <a:t>カード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→引いたら自分が最後に作業していたストーリーに引っ付ける。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en-US" altLang="ja-JP" dirty="0"/>
              <a:t>Problem</a:t>
            </a:r>
            <a:r>
              <a:rPr lang="ja-JP" altLang="en-US" dirty="0"/>
              <a:t>カードが引っ付いているストーリーはステージ移動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ができない。（工程を進めることは可）</a:t>
            </a:r>
            <a:endParaRPr lang="en-US" altLang="ja-JP" dirty="0"/>
          </a:p>
          <a:p>
            <a:r>
              <a:rPr kumimoji="1" lang="en-US" altLang="ja-JP" dirty="0"/>
              <a:t>Solution</a:t>
            </a:r>
            <a:r>
              <a:rPr kumimoji="1" lang="ja-JP" altLang="en-US" dirty="0"/>
              <a:t>カード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→引いたら持っておく。自分の番で使用し</a:t>
            </a:r>
            <a:r>
              <a:rPr lang="en-US" altLang="ja-JP" dirty="0"/>
              <a:t>Problem</a:t>
            </a:r>
            <a:r>
              <a:rPr lang="ja-JP" altLang="en-US" dirty="0"/>
              <a:t>カードの問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題、解決手段を説明しチーム全員が賛成すれば</a:t>
            </a:r>
            <a:r>
              <a:rPr kumimoji="1" lang="en-US" altLang="ja-JP" dirty="0"/>
              <a:t>Problem</a:t>
            </a:r>
            <a:r>
              <a:rPr kumimoji="1" lang="ja-JP" altLang="en-US" dirty="0"/>
              <a:t>カード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と</a:t>
            </a:r>
            <a:r>
              <a:rPr lang="en-US" altLang="ja-JP" dirty="0"/>
              <a:t>Solution</a:t>
            </a:r>
            <a:r>
              <a:rPr lang="ja-JP" altLang="en-US" dirty="0"/>
              <a:t>カードを山に戻す。賛成が得られなかったら</a:t>
            </a:r>
            <a:r>
              <a:rPr lang="en-US" altLang="ja-JP" dirty="0"/>
              <a:t>Solution</a:t>
            </a:r>
            <a:r>
              <a:rPr lang="ja-JP" altLang="en-US" dirty="0"/>
              <a:t>カ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－ドを手札に戻す。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805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23290-486D-4B1B-8F3D-B1AE5870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A655D5-A26B-4CC7-8930-A01C83658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より多くのストーリーカードを完了させることが目的</a:t>
            </a:r>
            <a:endParaRPr kumimoji="1" lang="en-US" altLang="ja-JP" dirty="0"/>
          </a:p>
          <a:p>
            <a:r>
              <a:rPr kumimoji="1" lang="en-US" altLang="ja-JP" dirty="0"/>
              <a:t>12</a:t>
            </a:r>
            <a:r>
              <a:rPr kumimoji="1" lang="ja-JP" altLang="en-US" dirty="0"/>
              <a:t>ラウンドでゲーム終了</a:t>
            </a:r>
            <a:endParaRPr kumimoji="1" lang="en-US" altLang="ja-JP" dirty="0"/>
          </a:p>
          <a:p>
            <a:r>
              <a:rPr lang="ja-JP" altLang="en-US" dirty="0"/>
              <a:t>３ラウンドごとに担当者の配分を変更してもよい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201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8ED06D-F415-40E4-AE37-7F9BC19AD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ストーリーカードの追加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E3B9EF-2DFC-4F3F-98C2-DBB840E8E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16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DF0AD435-D901-4D13-B5B9-CE4294145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5" b="10725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6B3EEECD-8573-47A2-BF55-C862D6057AF4}"/>
              </a:ext>
            </a:extLst>
          </p:cNvPr>
          <p:cNvSpPr/>
          <p:nvPr/>
        </p:nvSpPr>
        <p:spPr>
          <a:xfrm>
            <a:off x="-365760" y="955765"/>
            <a:ext cx="2664824" cy="325047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42341DE-C342-4CBC-B157-DE8D509A9858}"/>
              </a:ext>
            </a:extLst>
          </p:cNvPr>
          <p:cNvSpPr txBox="1"/>
          <p:nvPr/>
        </p:nvSpPr>
        <p:spPr>
          <a:xfrm>
            <a:off x="2124893" y="1348088"/>
            <a:ext cx="56083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まずはストーリーカード一つを選択し、ドラッグして</a:t>
            </a:r>
            <a:r>
              <a:rPr kumimoji="1" lang="en-US" altLang="ja-JP" sz="3200" b="1" dirty="0"/>
              <a:t>Doing</a:t>
            </a:r>
            <a:r>
              <a:rPr kumimoji="1" lang="ja-JP" altLang="en-US" sz="3200" b="1" dirty="0"/>
              <a:t>に移動する。</a:t>
            </a:r>
          </a:p>
        </p:txBody>
      </p:sp>
    </p:spTree>
    <p:extLst>
      <p:ext uri="{BB962C8B-B14F-4D97-AF65-F5344CB8AC3E}">
        <p14:creationId xmlns:p14="http://schemas.microsoft.com/office/powerpoint/2010/main" val="86374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1E72B44E-EA52-4E6F-8962-0BACB9502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114" b="4616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AECB87E-3736-4998-9923-558D5D0375CD}"/>
              </a:ext>
            </a:extLst>
          </p:cNvPr>
          <p:cNvSpPr txBox="1"/>
          <p:nvPr/>
        </p:nvSpPr>
        <p:spPr>
          <a:xfrm>
            <a:off x="5869578" y="2791157"/>
            <a:ext cx="56083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Doing</a:t>
            </a:r>
            <a:r>
              <a:rPr kumimoji="1" lang="ja-JP" altLang="en-US" sz="3200" b="1" dirty="0"/>
              <a:t>にあるストーリーカードを一つ選択しサイコロをクリックする。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E475F883-89C4-45C0-A7CB-4A9CBFD61B26}"/>
              </a:ext>
            </a:extLst>
          </p:cNvPr>
          <p:cNvSpPr/>
          <p:nvPr/>
        </p:nvSpPr>
        <p:spPr>
          <a:xfrm>
            <a:off x="3936274" y="661852"/>
            <a:ext cx="2264228" cy="13933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3FE9A12-9F9E-45C6-8DBC-7F506694787E}"/>
              </a:ext>
            </a:extLst>
          </p:cNvPr>
          <p:cNvSpPr/>
          <p:nvPr/>
        </p:nvSpPr>
        <p:spPr>
          <a:xfrm>
            <a:off x="4572000" y="5512526"/>
            <a:ext cx="2882536" cy="116694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EC2BB21-5EF7-4388-B387-9E298EB5D1EF}"/>
              </a:ext>
            </a:extLst>
          </p:cNvPr>
          <p:cNvCxnSpPr/>
          <p:nvPr/>
        </p:nvCxnSpPr>
        <p:spPr>
          <a:xfrm flipH="1" flipV="1">
            <a:off x="5312229" y="2231512"/>
            <a:ext cx="444137" cy="790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F36433D-F8EB-493C-8481-CA0F3144D219}"/>
              </a:ext>
            </a:extLst>
          </p:cNvPr>
          <p:cNvCxnSpPr>
            <a:cxnSpLocks/>
          </p:cNvCxnSpPr>
          <p:nvPr/>
        </p:nvCxnSpPr>
        <p:spPr>
          <a:xfrm flipH="1">
            <a:off x="5199017" y="3971109"/>
            <a:ext cx="557349" cy="136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87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05700A88-0402-48B0-BB76-FBCCD707B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470" b="42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62154891-144D-41E7-9E75-2BF2D95EC324}"/>
              </a:ext>
            </a:extLst>
          </p:cNvPr>
          <p:cNvSpPr/>
          <p:nvPr/>
        </p:nvSpPr>
        <p:spPr>
          <a:xfrm>
            <a:off x="9265920" y="4737463"/>
            <a:ext cx="2926060" cy="212052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820F420-0C8F-4805-86D9-48662742F477}"/>
              </a:ext>
            </a:extLst>
          </p:cNvPr>
          <p:cNvSpPr txBox="1"/>
          <p:nvPr/>
        </p:nvSpPr>
        <p:spPr>
          <a:xfrm>
            <a:off x="5730231" y="3660235"/>
            <a:ext cx="56083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Event</a:t>
            </a:r>
            <a:r>
              <a:rPr lang="ja-JP" altLang="en-US" sz="3200" b="1" dirty="0"/>
              <a:t>カードを引く場合は右下のカードをクリック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2775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421</Words>
  <Application>Microsoft Office PowerPoint</Application>
  <PresentationFormat>ワイド画面</PresentationFormat>
  <Paragraphs>60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準備</vt:lpstr>
      <vt:lpstr>カンバンゲームの流れ</vt:lpstr>
      <vt:lpstr>ストーリーカード</vt:lpstr>
      <vt:lpstr>Chance!カードの種類</vt:lpstr>
      <vt:lpstr>その他</vt:lpstr>
      <vt:lpstr>ストーリーカードの追加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　 今後の実装（仮）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準備</dc:title>
  <dc:creator>naoki.2510@icloud.com</dc:creator>
  <cp:lastModifiedBy>TYNK</cp:lastModifiedBy>
  <cp:revision>8</cp:revision>
  <dcterms:created xsi:type="dcterms:W3CDTF">2019-10-21T04:39:30Z</dcterms:created>
  <dcterms:modified xsi:type="dcterms:W3CDTF">2019-10-29T04:03:26Z</dcterms:modified>
</cp:coreProperties>
</file>