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54A65-14E0-4038-AB2B-E34D6D8B9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1407FB-92FB-44E4-8021-5698C38C3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1F7E75-3C90-4260-BF28-D5E7D9E8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8342-7998-4904-B9B5-35BC0D4610A4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6DB629-7DCB-41E7-AEB0-81D3F148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89A6F4-D524-4F30-86AF-FC99277F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4D-9325-4D41-9B9A-CC4B1CEE5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56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7C8C5-1BD2-41F7-BD41-06485D65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68A4DC-6DC9-49E0-95A1-73049C0B7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140EB4-54EC-41FD-B901-2587381C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8342-7998-4904-B9B5-35BC0D4610A4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8F9C10-D1D3-4505-9B3C-FDF28DDE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1062F8-5BE9-40C8-A891-21F6D094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4D-9325-4D41-9B9A-CC4B1CEE5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51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A118D1-00D9-4A31-BF14-D1C0993C0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81863A-0C0C-470F-A076-73CDEBDD3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81E888-A67D-4E77-A9D4-1FBB0FA7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8342-7998-4904-B9B5-35BC0D4610A4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C8B6FD-6857-48EC-9109-D7DBFC31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0E65AD-1D2F-4361-9AAE-011DAF80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4D-9325-4D41-9B9A-CC4B1CEE5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6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1974E-73FA-45A6-9336-C0BA352B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AD0768-4DCE-4F44-B424-A846D7CD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1FDCA-4C69-40B9-9229-83AC3943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8342-7998-4904-B9B5-35BC0D4610A4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1151DA-7796-4577-8CD1-62C3C304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88BF06-6CD1-4105-9F02-0A56C582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4D-9325-4D41-9B9A-CC4B1CEE5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44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AA821-7572-4BE8-91CE-09F79BE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DD5DBD-42A8-46E3-9C9B-D6C3C29B2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B04D43-6904-4908-9AF2-569C66D7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8342-7998-4904-B9B5-35BC0D4610A4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D32306-D2FB-4B8A-97F9-A3D33068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CA76A9-8204-4E1F-94ED-FE4F339E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4D-9325-4D41-9B9A-CC4B1CEE5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3B9B9-B75A-41CD-AD2E-49AFB1C3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63BCEF-0D20-4CB1-9E7D-974A8CF66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5154D1-8B6C-49CA-8B6B-C189F4E40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DCDFA8-4287-4DA6-9878-8A466D77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8342-7998-4904-B9B5-35BC0D4610A4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2EF5F6-D111-4CE8-9A16-8F730902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6D1718-0938-48FF-8910-28AAA82E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4D-9325-4D41-9B9A-CC4B1CEE5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54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B4B8B-BB6D-4827-B5A6-82AFF505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460588-3AC3-49C7-AE93-60081010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C89C98-A2D0-444A-92E9-E98E3E034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BFBF17-951C-49B5-B0AC-42915067C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144E84-A091-40BB-8094-D65245FB4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8BD888-479F-432F-BAAE-48437A16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8342-7998-4904-B9B5-35BC0D4610A4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8B3564-F6AF-4E18-92F8-9E46967B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62A7778-3796-4EB4-AF95-13A5A3AB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4D-9325-4D41-9B9A-CC4B1CEE5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7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E9AD7-0E99-4D59-A5BD-CEBFBA16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8F7F99-637E-41F1-8784-AF1D0C64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8342-7998-4904-B9B5-35BC0D4610A4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7E4A76A-E747-40F8-BDD3-36E12046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DC994E-A917-4BD5-A914-A051BD3C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4D-9325-4D41-9B9A-CC4B1CEE5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55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5DA5C1-3134-4300-8D0A-84F3F6D5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8342-7998-4904-B9B5-35BC0D4610A4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203E26C-B6FC-439B-9DDE-E7C1C3D6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C8550C-E50A-442F-A895-E080A9B5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4D-9325-4D41-9B9A-CC4B1CEE5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83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11F30-3295-40A6-A207-125ADF06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ACA4BA-18EF-4E76-8AA7-99C0B678A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88718E-3C86-424A-9F57-BA3915633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E75140-18AC-48EE-B766-E8491E03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8342-7998-4904-B9B5-35BC0D4610A4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9D7E58-5D7E-4494-8DA9-0CFC4492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332994-68A1-4DA2-9C08-FB0EA0B8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4D-9325-4D41-9B9A-CC4B1CEE5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06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A944EE-9290-43F1-A3E4-3B5D4798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08ECEF-64CA-4B62-83AC-0362F8304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72CB06-F12A-4AAF-944D-EEF83BAAC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244E8C-7497-4F4B-9779-D3FB55F6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8342-7998-4904-B9B5-35BC0D4610A4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3E988C-A73E-4CF7-BFC1-B6AD44DD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B783A2-274E-479F-82C2-7315366A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04D-9325-4D41-9B9A-CC4B1CEE5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34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90C54A9-E791-4470-ADB7-01B462B6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4175D4-6C1F-486A-905B-4DD8EB26B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16193C-76F1-4818-B034-2C3BAB8AF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08342-7998-4904-B9B5-35BC0D4610A4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BF7089-9A86-41FE-BEB9-71FAD2938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4A6884-501E-48B1-B47D-ED59A99CD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D04D-9325-4D41-9B9A-CC4B1CEE5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04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>
            <a:extLst>
              <a:ext uri="{FF2B5EF4-FFF2-40B4-BE49-F238E27FC236}">
                <a16:creationId xmlns:a16="http://schemas.microsoft.com/office/drawing/2014/main" id="{47BA517F-E273-4F91-8C42-A79D5FED7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67" y="1180672"/>
            <a:ext cx="2207493" cy="1334199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AFEA005-4159-41D3-B2FC-53EEF1CAC59E}"/>
              </a:ext>
            </a:extLst>
          </p:cNvPr>
          <p:cNvSpPr/>
          <p:nvPr/>
        </p:nvSpPr>
        <p:spPr>
          <a:xfrm>
            <a:off x="251668" y="134223"/>
            <a:ext cx="11476143" cy="5327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7FE3E7-0A74-43B2-9355-432280FEF6E5}"/>
              </a:ext>
            </a:extLst>
          </p:cNvPr>
          <p:cNvSpPr/>
          <p:nvPr/>
        </p:nvSpPr>
        <p:spPr>
          <a:xfrm>
            <a:off x="251668" y="134223"/>
            <a:ext cx="3825381" cy="10234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ToDo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66CE09-539C-4D18-9FCA-27FC6116AB5B}"/>
              </a:ext>
            </a:extLst>
          </p:cNvPr>
          <p:cNvSpPr/>
          <p:nvPr/>
        </p:nvSpPr>
        <p:spPr>
          <a:xfrm>
            <a:off x="4077049" y="134223"/>
            <a:ext cx="3825381" cy="10234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>
                <a:solidFill>
                  <a:schemeClr val="tx1"/>
                </a:solidFill>
              </a:rPr>
              <a:t>Doing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2EFAF3-B256-4A9D-B4BC-5C061020B546}"/>
              </a:ext>
            </a:extLst>
          </p:cNvPr>
          <p:cNvSpPr/>
          <p:nvPr/>
        </p:nvSpPr>
        <p:spPr>
          <a:xfrm>
            <a:off x="7902430" y="134223"/>
            <a:ext cx="3825381" cy="10234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4846731-19E4-4256-A830-25655A41CBFF}"/>
              </a:ext>
            </a:extLst>
          </p:cNvPr>
          <p:cNvCxnSpPr/>
          <p:nvPr/>
        </p:nvCxnSpPr>
        <p:spPr>
          <a:xfrm>
            <a:off x="4077049" y="1157680"/>
            <a:ext cx="0" cy="430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526F126-E4B4-450A-8F3A-DA63B44F406B}"/>
              </a:ext>
            </a:extLst>
          </p:cNvPr>
          <p:cNvCxnSpPr/>
          <p:nvPr/>
        </p:nvCxnSpPr>
        <p:spPr>
          <a:xfrm>
            <a:off x="7902430" y="1157680"/>
            <a:ext cx="0" cy="430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1BEB08-2DF6-4C06-9092-57EDCA45004D}"/>
              </a:ext>
            </a:extLst>
          </p:cNvPr>
          <p:cNvSpPr txBox="1"/>
          <p:nvPr/>
        </p:nvSpPr>
        <p:spPr>
          <a:xfrm>
            <a:off x="671117" y="5880791"/>
            <a:ext cx="3070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ラウンド　</a:t>
            </a:r>
            <a:r>
              <a:rPr kumimoji="1" lang="en-US" altLang="ja-JP" sz="2800" dirty="0"/>
              <a:t>10</a:t>
            </a:r>
            <a:endParaRPr kumimoji="1" lang="ja-JP" altLang="en-US" sz="2800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7183A1F2-FFD7-4672-A787-1F930BEF1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553" y="5461233"/>
            <a:ext cx="1304335" cy="1304335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4355DEB-3FAD-4932-973B-6405F111264E}"/>
              </a:ext>
            </a:extLst>
          </p:cNvPr>
          <p:cNvSpPr txBox="1"/>
          <p:nvPr/>
        </p:nvSpPr>
        <p:spPr>
          <a:xfrm>
            <a:off x="8026867" y="5911568"/>
            <a:ext cx="4264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プレイヤー２の番です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871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TYNK</dc:creator>
  <cp:lastModifiedBy>TYNK</cp:lastModifiedBy>
  <cp:revision>3</cp:revision>
  <dcterms:created xsi:type="dcterms:W3CDTF">2019-05-30T08:51:17Z</dcterms:created>
  <dcterms:modified xsi:type="dcterms:W3CDTF">2019-05-30T09:21:25Z</dcterms:modified>
</cp:coreProperties>
</file>