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1" autoAdjust="0"/>
    <p:restoredTop sz="94660"/>
  </p:normalViewPr>
  <p:slideViewPr>
    <p:cSldViewPr snapToGrid="0">
      <p:cViewPr>
        <p:scale>
          <a:sx n="72" d="100"/>
          <a:sy n="72" d="100"/>
        </p:scale>
        <p:origin x="72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90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C769A-2961-427B-A6D6-EFF46F5CC20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ノート プレースホルダー 7">
            <a:extLst>
              <a:ext uri="{FF2B5EF4-FFF2-40B4-BE49-F238E27FC236}">
                <a16:creationId xmlns:a16="http://schemas.microsoft.com/office/drawing/2014/main" id="{A9D01273-E77E-4403-8B59-A8AC9F725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8C54C0E2-1FCA-4208-AA60-ABF90AF8BD9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97E7E-BA4F-4139-BAB0-7DE5FC162D75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10" name="ヘッダー プレースホルダー 9">
            <a:extLst>
              <a:ext uri="{FF2B5EF4-FFF2-40B4-BE49-F238E27FC236}">
                <a16:creationId xmlns:a16="http://schemas.microsoft.com/office/drawing/2014/main" id="{2559BAA4-3588-4F2A-9AD7-94A207464D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11" name="スライド イメージ プレースホルダー 10">
            <a:extLst>
              <a:ext uri="{FF2B5EF4-FFF2-40B4-BE49-F238E27FC236}">
                <a16:creationId xmlns:a16="http://schemas.microsoft.com/office/drawing/2014/main" id="{33011564-BD07-4C20-B7E2-ADD1AA9ED3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12" name="フッター プレースホルダー 11">
            <a:extLst>
              <a:ext uri="{FF2B5EF4-FFF2-40B4-BE49-F238E27FC236}">
                <a16:creationId xmlns:a16="http://schemas.microsoft.com/office/drawing/2014/main" id="{B16B9979-5173-4432-8C32-B2D3CD8E6C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081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3A13-B134-4BD3-93C7-4DD36E6F9305}" type="datetime1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29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46FF-5E7A-40C7-B23E-5F9AB6DE95C5}" type="datetime1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06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7DE-A219-4C28-8674-CC1AFA16E5C3}" type="datetime1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7754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17DC-A5F9-4D0B-B643-956E4A180638}" type="datetime1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66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52F-749A-4BC0-8F34-E8A4DF486EED}" type="datetime1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7851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7545-5901-4432-BC49-23DED1F069F8}" type="datetime1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388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C8B7-8B55-411E-9162-6419B97EF824}" type="datetime1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946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C2A2-C048-4B5E-8C8B-2DC82415AFF1}" type="datetime1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09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09C7-A084-4A99-978D-5FCB8B2C7672}" type="datetime1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61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3EC-0973-4FC9-812C-39D11D60BDB3}" type="datetime1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84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D7EA-DDE9-4847-AC02-6DFD2B0DD921}" type="datetime1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11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6957-F8DF-42B7-A631-22BE741E1E9E}" type="datetime1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48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D1D5-5A5D-4C42-B38A-37365631E69B}" type="datetime1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94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7C85-4222-4BF7-95EF-33BD8F28C25C}" type="datetime1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12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6F42-AB9F-42B3-9750-3D80A4A3C4F7}" type="datetime1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74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91E-A3E1-4866-AA17-FE90FB5F0DD1}" type="datetime1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86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BA055-7830-432E-B8F6-A210E39A5065}" type="datetime1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30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es.yattom.jp/kanba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77CBB-9448-4B69-909F-FE85034B3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30041"/>
          </a:xfrm>
        </p:spPr>
        <p:txBody>
          <a:bodyPr>
            <a:normAutofit/>
          </a:bodyPr>
          <a:lstStyle/>
          <a:p>
            <a:r>
              <a:rPr kumimoji="1" lang="ja-JP" altLang="en-US" sz="4800" b="1" dirty="0"/>
              <a:t>カンバン方式が学べるカンバンゲームをデジタル化した「デジタルカンバンゲーム（仮）」の提案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572D290-E884-491F-87E6-5F22EC0BA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8784"/>
            <a:ext cx="9144000" cy="1655762"/>
          </a:xfrm>
        </p:spPr>
        <p:txBody>
          <a:bodyPr/>
          <a:lstStyle/>
          <a:p>
            <a:pPr algn="r"/>
            <a:r>
              <a:rPr kumimoji="1" lang="en-US" altLang="ja-JP" sz="2400" dirty="0"/>
              <a:t>B16079</a:t>
            </a:r>
            <a:r>
              <a:rPr kumimoji="1" lang="ja-JP" altLang="en-US" sz="2400" dirty="0"/>
              <a:t>　前田　剛志</a:t>
            </a:r>
            <a:endParaRPr kumimoji="1" lang="en-US" altLang="ja-JP" sz="2400" dirty="0"/>
          </a:p>
          <a:p>
            <a:pPr algn="r"/>
            <a:r>
              <a:rPr lang="en-US" altLang="ja-JP" sz="2400" dirty="0"/>
              <a:t>B16032</a:t>
            </a:r>
            <a:r>
              <a:rPr lang="ja-JP" altLang="en-US" sz="2400" dirty="0"/>
              <a:t>　阪上　巨樹</a:t>
            </a:r>
            <a:endParaRPr lang="en-US" altLang="ja-JP" sz="2400" dirty="0"/>
          </a:p>
          <a:p>
            <a:pPr algn="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94A714-3F76-4835-8F03-AEF28547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00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A8986-FD92-44AC-B188-79C3FCB9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カンバンゲームとは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091825-2A2A-4771-BA7D-8836F4459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1199920" cy="5291091"/>
          </a:xfrm>
        </p:spPr>
        <p:txBody>
          <a:bodyPr/>
          <a:lstStyle/>
          <a:p>
            <a:r>
              <a:rPr lang="ja-JP" altLang="en-US" sz="3200" dirty="0"/>
              <a:t>タスクボードを使ってチームで仕事を進める手法を学ぶゲームです。</a:t>
            </a:r>
            <a:endParaRPr kumimoji="1" lang="en-US" altLang="ja-JP" sz="3200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>
                <a:hlinkClick r:id="rId2"/>
              </a:rPr>
              <a:t>https://games.yattom.jp/kanban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5F66E1F-A78D-450D-B9F3-F53975B92707}"/>
              </a:ext>
            </a:extLst>
          </p:cNvPr>
          <p:cNvSpPr/>
          <p:nvPr/>
        </p:nvSpPr>
        <p:spPr>
          <a:xfrm>
            <a:off x="1100831" y="2666092"/>
            <a:ext cx="4625266" cy="27270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40B43E-751B-4F94-82CD-60B97EA7E55F}"/>
              </a:ext>
            </a:extLst>
          </p:cNvPr>
          <p:cNvSpPr/>
          <p:nvPr/>
        </p:nvSpPr>
        <p:spPr>
          <a:xfrm>
            <a:off x="2592281" y="2666092"/>
            <a:ext cx="1716348" cy="27270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23A8CC9-D2F5-4DDD-9EAC-D2BC763FE4BD}"/>
              </a:ext>
            </a:extLst>
          </p:cNvPr>
          <p:cNvSpPr txBox="1"/>
          <p:nvPr/>
        </p:nvSpPr>
        <p:spPr>
          <a:xfrm>
            <a:off x="1305017" y="2790379"/>
            <a:ext cx="1127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err="1"/>
              <a:t>Todo</a:t>
            </a:r>
            <a:endParaRPr kumimoji="1" lang="en-US" altLang="ja-JP" b="1" dirty="0"/>
          </a:p>
          <a:p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F162CF0-E980-40CA-9724-33B7EC72430F}"/>
              </a:ext>
            </a:extLst>
          </p:cNvPr>
          <p:cNvSpPr txBox="1"/>
          <p:nvPr/>
        </p:nvSpPr>
        <p:spPr>
          <a:xfrm>
            <a:off x="2957744" y="2790379"/>
            <a:ext cx="1127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doing</a:t>
            </a:r>
            <a:endParaRPr kumimoji="1" lang="en-US" altLang="ja-JP" b="1" dirty="0"/>
          </a:p>
          <a:p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05305F-6794-4508-BADC-D88223F86435}"/>
              </a:ext>
            </a:extLst>
          </p:cNvPr>
          <p:cNvSpPr txBox="1"/>
          <p:nvPr/>
        </p:nvSpPr>
        <p:spPr>
          <a:xfrm>
            <a:off x="4461028" y="2790379"/>
            <a:ext cx="1127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done</a:t>
            </a:r>
          </a:p>
          <a:p>
            <a:endParaRPr kumimoji="1" lang="ja-JP" altLang="en-US" dirty="0"/>
          </a:p>
        </p:txBody>
      </p:sp>
      <p:pic>
        <p:nvPicPr>
          <p:cNvPr id="10" name="図 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04E6307-0ABC-48F8-9FB1-0B7D8CC5C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095" y="3429000"/>
            <a:ext cx="2021375" cy="1576479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A2693F0-F0D6-4D18-9F9C-454F4102F0DC}"/>
              </a:ext>
            </a:extLst>
          </p:cNvPr>
          <p:cNvSpPr txBox="1"/>
          <p:nvPr/>
        </p:nvSpPr>
        <p:spPr>
          <a:xfrm>
            <a:off x="1346443" y="3270732"/>
            <a:ext cx="1086039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Story</a:t>
            </a:r>
          </a:p>
          <a:p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22FECC1-7696-4556-9C77-61CF155FB27D}"/>
              </a:ext>
            </a:extLst>
          </p:cNvPr>
          <p:cNvSpPr txBox="1"/>
          <p:nvPr/>
        </p:nvSpPr>
        <p:spPr>
          <a:xfrm>
            <a:off x="1353843" y="4213235"/>
            <a:ext cx="1086039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Story</a:t>
            </a:r>
          </a:p>
          <a:p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247993B-7695-4ABA-B3F9-6137891F5720}"/>
              </a:ext>
            </a:extLst>
          </p:cNvPr>
          <p:cNvSpPr txBox="1"/>
          <p:nvPr/>
        </p:nvSpPr>
        <p:spPr>
          <a:xfrm>
            <a:off x="2870444" y="3270732"/>
            <a:ext cx="1086039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Story</a:t>
            </a:r>
          </a:p>
          <a:p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DC318EC-940F-4DCC-B031-76D33E42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47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ABB958-07DC-400A-A187-736074D0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648573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アナログのカンバンゲームの問題点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0EFB66-A824-4091-BA6E-D8C90934C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932590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kumimoji="1" lang="ja-JP" altLang="en-US" sz="4000" dirty="0"/>
              <a:t>タスク残量の管理が難しい。</a:t>
            </a:r>
            <a:endParaRPr kumimoji="1" lang="en-US" altLang="ja-JP" sz="4000" dirty="0"/>
          </a:p>
          <a:p>
            <a:r>
              <a:rPr lang="ja-JP" altLang="en-US" sz="4000" dirty="0"/>
              <a:t>ターン経過の把握が難しい。</a:t>
            </a:r>
            <a:endParaRPr lang="en-US" altLang="ja-JP" sz="4000" dirty="0"/>
          </a:p>
          <a:p>
            <a:r>
              <a:rPr kumimoji="1" lang="ja-JP" altLang="en-US" sz="4000" dirty="0"/>
              <a:t>進捗記録表の記入ミスができる可能性がある。</a:t>
            </a:r>
            <a:endParaRPr kumimoji="1" lang="en-US" altLang="ja-JP" sz="4000" dirty="0"/>
          </a:p>
          <a:p>
            <a:r>
              <a:rPr lang="ja-JP" altLang="en-US" sz="4000" dirty="0"/>
              <a:t>準備が大変</a:t>
            </a:r>
            <a:endParaRPr lang="en-US" altLang="ja-JP" sz="4000" dirty="0"/>
          </a:p>
          <a:p>
            <a:r>
              <a:rPr kumimoji="1" lang="ja-JP" altLang="en-US" sz="4000" dirty="0"/>
              <a:t>進捗記録表の記入に気を取られてゲームに集中できない。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A9841D-BFB6-48D0-AC9A-166D1C20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55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AAB1D0-BD47-44ED-9BC5-CAFAD339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795964" cy="980125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提案するもの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36F2F329-9410-4DA5-B1F2-0E348C020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デジタル化したカンバンゲーム</a:t>
            </a:r>
          </a:p>
        </p:txBody>
      </p:sp>
      <p:pic>
        <p:nvPicPr>
          <p:cNvPr id="8" name="コンテンツ プレースホルダー 4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DBB405AD-D8DE-4C19-911E-C3571D9B62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" r="153" b="3"/>
          <a:stretch/>
        </p:blipFill>
        <p:spPr>
          <a:xfrm>
            <a:off x="4765848" y="1294730"/>
            <a:ext cx="6953577" cy="4766493"/>
          </a:xfrm>
          <a:prstGeom prst="rect">
            <a:avLst/>
          </a:prstGeom>
        </p:spPr>
      </p:pic>
      <p:sp>
        <p:nvSpPr>
          <p:cNvPr id="2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F9BF0F7-3FBC-42C5-8233-40C6A939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3691BCB-4059-41CC-B14D-F86F2FE9ADC5}" type="slidenum">
              <a:rPr kumimoji="1" lang="ja-JP" alt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kumimoji="1" lang="ja-JP" altLang="en-US" sz="1900"/>
          </a:p>
        </p:txBody>
      </p:sp>
    </p:spTree>
    <p:extLst>
      <p:ext uri="{BB962C8B-B14F-4D97-AF65-F5344CB8AC3E}">
        <p14:creationId xmlns:p14="http://schemas.microsoft.com/office/powerpoint/2010/main" val="261235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0921F5-3D2D-4CEA-B2B0-6418F8C0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それによって解決すること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A7A85B-155A-4FAC-B645-473B0847D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4400" dirty="0"/>
              <a:t>タスク残量の変化が自動</a:t>
            </a:r>
            <a:endParaRPr kumimoji="1" lang="en-US" altLang="ja-JP" sz="4400" dirty="0"/>
          </a:p>
          <a:p>
            <a:r>
              <a:rPr lang="ja-JP" altLang="en-US" sz="4400" dirty="0"/>
              <a:t>ターン経過が自動</a:t>
            </a:r>
            <a:endParaRPr lang="en-US" altLang="ja-JP" sz="4400" dirty="0"/>
          </a:p>
          <a:p>
            <a:r>
              <a:rPr lang="ja-JP" altLang="en-US" sz="4400" dirty="0"/>
              <a:t>進捗記録表が自動作成</a:t>
            </a:r>
            <a:endParaRPr lang="en-US" altLang="ja-JP" sz="4400" dirty="0"/>
          </a:p>
          <a:p>
            <a:r>
              <a:rPr lang="en-US" altLang="ja-JP" sz="4400" dirty="0"/>
              <a:t>PC</a:t>
            </a:r>
            <a:r>
              <a:rPr lang="ja-JP" altLang="en-US" sz="4400" dirty="0"/>
              <a:t>があればすぐできる。</a:t>
            </a:r>
            <a:endParaRPr lang="en-US" altLang="ja-JP" sz="4400" dirty="0"/>
          </a:p>
          <a:p>
            <a:r>
              <a:rPr lang="ja-JP" altLang="en-US" sz="4400" dirty="0"/>
              <a:t>ゲームに集中できる。</a:t>
            </a:r>
            <a:endParaRPr lang="en-US" altLang="ja-JP" sz="4400" dirty="0"/>
          </a:p>
          <a:p>
            <a:endParaRPr lang="en-US" altLang="ja-JP" sz="4400" dirty="0"/>
          </a:p>
          <a:p>
            <a:endParaRPr lang="en-US" altLang="ja-JP" sz="4400" dirty="0"/>
          </a:p>
          <a:p>
            <a:endParaRPr kumimoji="1" lang="ja-JP" altLang="en-US" sz="4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80A947-4A94-4F40-8C2D-F51B6E0B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06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CAC485-5C50-40C7-A139-C0DA48AD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評価実験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CE4EB4-6793-4CEF-A47B-BD959BF92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456268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400" dirty="0"/>
              <a:t>・アナログ版とデジタル版をそれぞれプレイしてもらい、アンケートを取る。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4F6E30-C580-4369-9347-43240E9C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141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E16E4-CBBE-4E94-AFAD-9A38C68A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今後の課題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E1698C-54A2-4A60-A485-CFB498243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ゲーム終了時進捗記録表の表示。</a:t>
            </a:r>
            <a:endParaRPr kumimoji="1" lang="en-US" altLang="ja-JP" sz="4000" dirty="0"/>
          </a:p>
          <a:p>
            <a:r>
              <a:rPr lang="en-US" altLang="ja-JP" sz="4000" dirty="0"/>
              <a:t>Ready</a:t>
            </a:r>
            <a:r>
              <a:rPr lang="ja-JP" altLang="en-US" sz="4000" dirty="0"/>
              <a:t>（待ち時間）の作成</a:t>
            </a:r>
            <a:endParaRPr lang="en-US" altLang="ja-JP" sz="4000" dirty="0"/>
          </a:p>
          <a:p>
            <a:r>
              <a:rPr kumimoji="1" lang="ja-JP" altLang="en-US" sz="4000" dirty="0"/>
              <a:t>タスクの依存関係による操作制限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E36951-5DDA-4B6E-9FBF-5EDDDF31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585042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188</Words>
  <Application>Microsoft Office PowerPoint</Application>
  <PresentationFormat>ワイド画面</PresentationFormat>
  <Paragraphs>48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Arial</vt:lpstr>
      <vt:lpstr>Century Gothic</vt:lpstr>
      <vt:lpstr>Wingdings 3</vt:lpstr>
      <vt:lpstr>ウィスプ</vt:lpstr>
      <vt:lpstr>カンバン方式が学べるカンバンゲームをデジタル化した「デジタルカンバンゲーム（仮）」の提案</vt:lpstr>
      <vt:lpstr>カンバンゲームとは</vt:lpstr>
      <vt:lpstr>アナログのカンバンゲームの問題点</vt:lpstr>
      <vt:lpstr>提案するもの</vt:lpstr>
      <vt:lpstr>それによって解決すること</vt:lpstr>
      <vt:lpstr>評価実験</vt:lpstr>
      <vt:lpstr>今後の課題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カンバン方式が学べるカンバンゲームをデジタル化した「デジタルカンバンゲーム（仮）」の提案</dc:title>
  <dc:creator>naoki.2510@icloud.com</dc:creator>
  <cp:lastModifiedBy>naoki.2510@icloud.com</cp:lastModifiedBy>
  <cp:revision>3</cp:revision>
  <dcterms:created xsi:type="dcterms:W3CDTF">2019-12-10T06:43:20Z</dcterms:created>
  <dcterms:modified xsi:type="dcterms:W3CDTF">2019-12-10T06:48:40Z</dcterms:modified>
</cp:coreProperties>
</file>