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C1C792-A2B5-4ACF-B744-B34B573FE2EE}"/>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57B201A3-16B9-478E-9250-A6E1DE6922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022EF8C3-CA75-4F99-A89C-604F19688CDF}"/>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5" name="מציין מיקום של כותרת תחתונה 4">
            <a:extLst>
              <a:ext uri="{FF2B5EF4-FFF2-40B4-BE49-F238E27FC236}">
                <a16:creationId xmlns:a16="http://schemas.microsoft.com/office/drawing/2014/main" id="{37064E22-32A0-4A21-8D4C-1A8C5E5F2FC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86AFFF2C-6DF9-48D2-BB81-648B048A48E7}"/>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56412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C92C42-0A68-4BEC-AF06-776468374AFF}"/>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BC01336C-48D1-4E76-B7BE-4F3C10F802C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24D6838-CB70-4125-9788-9E1CF4B481D8}"/>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5" name="מציין מיקום של כותרת תחתונה 4">
            <a:extLst>
              <a:ext uri="{FF2B5EF4-FFF2-40B4-BE49-F238E27FC236}">
                <a16:creationId xmlns:a16="http://schemas.microsoft.com/office/drawing/2014/main" id="{4A7C3E96-C567-4B94-A216-958B0466CF7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CE0C0017-8E0B-49C9-BAB4-9EEFFE88B418}"/>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415990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128BF73-586F-4022-A6F7-5AAF9A6F62B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82AC6C18-688E-48B7-B29E-87AEE5B24AA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33409B81-B974-4B50-8DFE-DB52867AEA2E}"/>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5" name="מציין מיקום של כותרת תחתונה 4">
            <a:extLst>
              <a:ext uri="{FF2B5EF4-FFF2-40B4-BE49-F238E27FC236}">
                <a16:creationId xmlns:a16="http://schemas.microsoft.com/office/drawing/2014/main" id="{4C0D3B22-8E55-47BD-B327-1DF8C68D4285}"/>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6B23042-9896-4749-8A5F-AD50242285C2}"/>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374218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40AEF1-7F11-4267-81AB-6D14800FED4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3637B009-EFF8-4788-893B-AE78C473484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52068F1-8D6C-40DF-8E36-B766E06615FE}"/>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5" name="מציין מיקום של כותרת תחתונה 4">
            <a:extLst>
              <a:ext uri="{FF2B5EF4-FFF2-40B4-BE49-F238E27FC236}">
                <a16:creationId xmlns:a16="http://schemas.microsoft.com/office/drawing/2014/main" id="{7E44F00B-7D0C-46C9-A068-47E9FC54B81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20994FA-3756-4FEF-9263-79BEFA7C455D}"/>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287980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067860-AA4C-45CC-87DA-2BD583E99A0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70B7FC32-687E-4895-B11A-B0F9C2D8D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3C21FD8-7842-4F9A-A7C6-CEC86CF3E077}"/>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5" name="מציין מיקום של כותרת תחתונה 4">
            <a:extLst>
              <a:ext uri="{FF2B5EF4-FFF2-40B4-BE49-F238E27FC236}">
                <a16:creationId xmlns:a16="http://schemas.microsoft.com/office/drawing/2014/main" id="{3A1CE8FE-853F-49BD-AB72-FB6DB9F2D4D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E1276B0B-0327-435D-987C-1BB8898F0E23}"/>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393894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99B509-FC07-4D8A-9009-20365EADEFFC}"/>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DFBEE15E-03D1-416D-85AC-168BCC567DF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2F10B923-B217-4E44-B0BF-0B14A675533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741E04BE-EABD-4026-843A-D2CAA44334EB}"/>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6" name="מציין מיקום של כותרת תחתונה 5">
            <a:extLst>
              <a:ext uri="{FF2B5EF4-FFF2-40B4-BE49-F238E27FC236}">
                <a16:creationId xmlns:a16="http://schemas.microsoft.com/office/drawing/2014/main" id="{6B0F4694-1BAB-4D81-B392-8568B20AE2E4}"/>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5FCCEE8D-05A3-415A-92EB-3BFEBC3DA039}"/>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353215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F02C9B-4C29-4156-AF3E-F6DF8D9F193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FEA6FB50-2483-4E6F-95E4-98890DF5A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8F82E9F-80B9-4FEA-9793-B78100F73A9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EDCA96D2-EE90-4497-A0E3-E73ECAF0A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4EB1A30-0794-4235-B0CD-1A321F26C6C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7794778B-50D1-4CC5-AAD9-4BB596113843}"/>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8" name="מציין מיקום של כותרת תחתונה 7">
            <a:extLst>
              <a:ext uri="{FF2B5EF4-FFF2-40B4-BE49-F238E27FC236}">
                <a16:creationId xmlns:a16="http://schemas.microsoft.com/office/drawing/2014/main" id="{5D8BFA94-53A5-47FF-B764-C289858D4A34}"/>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6073B1BB-DB2A-41AE-98FC-C4408EB65D0A}"/>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384771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331A15-9A17-4B81-80A8-596CDA95454C}"/>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F63E6F9C-B781-45C3-97E6-1AE581188156}"/>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4" name="מציין מיקום של כותרת תחתונה 3">
            <a:extLst>
              <a:ext uri="{FF2B5EF4-FFF2-40B4-BE49-F238E27FC236}">
                <a16:creationId xmlns:a16="http://schemas.microsoft.com/office/drawing/2014/main" id="{F02054EE-4ECE-4AF3-8165-4C7AEE1C8FD2}"/>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5AE33490-9F66-413F-B83D-002A1A6CDD07}"/>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176784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112A238-3B23-44C4-958F-F7BC03F1E972}"/>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3" name="מציין מיקום של כותרת תחתונה 2">
            <a:extLst>
              <a:ext uri="{FF2B5EF4-FFF2-40B4-BE49-F238E27FC236}">
                <a16:creationId xmlns:a16="http://schemas.microsoft.com/office/drawing/2014/main" id="{B76A41E7-3276-466B-90E1-9A5C2E561869}"/>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6F1A8AFE-24D4-40B7-B4AD-3341D8B34773}"/>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350311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E901F9-7347-462E-80D7-68A4B744933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2AC6C31-6AF8-4AA2-91AC-98000D03C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2A91822C-4664-4257-AA10-1F49733AE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03D75E-98CD-424B-BEA7-7AE8084F63CD}"/>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6" name="מציין מיקום של כותרת תחתונה 5">
            <a:extLst>
              <a:ext uri="{FF2B5EF4-FFF2-40B4-BE49-F238E27FC236}">
                <a16:creationId xmlns:a16="http://schemas.microsoft.com/office/drawing/2014/main" id="{93DB0FA8-502C-4A35-B496-21A6E7F9A5A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C646E4A-BEAF-46B2-9133-667A5B91A9E5}"/>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387520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31C2B4-EFD1-4B7D-8763-28D6D242730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3EEF1625-2379-4B7E-9C7B-6B0C8118C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68E35D33-32BA-4530-AF72-008E3DD20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1625577-C063-4F07-8830-2CA718415A7E}"/>
              </a:ext>
            </a:extLst>
          </p:cNvPr>
          <p:cNvSpPr>
            <a:spLocks noGrp="1"/>
          </p:cNvSpPr>
          <p:nvPr>
            <p:ph type="dt" sz="half" idx="10"/>
          </p:nvPr>
        </p:nvSpPr>
        <p:spPr/>
        <p:txBody>
          <a:bodyPr/>
          <a:lstStyle/>
          <a:p>
            <a:fld id="{5BA7ED9D-0C0A-4633-A83E-27AE11FB4935}" type="datetimeFigureOut">
              <a:rPr lang="en-US" smtClean="0"/>
              <a:t>1/7/2022</a:t>
            </a:fld>
            <a:endParaRPr lang="en-US"/>
          </a:p>
        </p:txBody>
      </p:sp>
      <p:sp>
        <p:nvSpPr>
          <p:cNvPr id="6" name="מציין מיקום של כותרת תחתונה 5">
            <a:extLst>
              <a:ext uri="{FF2B5EF4-FFF2-40B4-BE49-F238E27FC236}">
                <a16:creationId xmlns:a16="http://schemas.microsoft.com/office/drawing/2014/main" id="{80099BED-A058-43E4-93D9-8AF21DF27CE9}"/>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59EC6073-2180-44F9-9CB6-1BE257DBBD4E}"/>
              </a:ext>
            </a:extLst>
          </p:cNvPr>
          <p:cNvSpPr>
            <a:spLocks noGrp="1"/>
          </p:cNvSpPr>
          <p:nvPr>
            <p:ph type="sldNum" sz="quarter" idx="12"/>
          </p:nvPr>
        </p:nvSpPr>
        <p:spPr/>
        <p:txBody>
          <a:bodyPr/>
          <a:lstStyle/>
          <a:p>
            <a:fld id="{92EBA664-680E-4AF8-A79F-A032A1F5388C}" type="slidenum">
              <a:rPr lang="en-US" smtClean="0"/>
              <a:t>‹#›</a:t>
            </a:fld>
            <a:endParaRPr lang="en-US"/>
          </a:p>
        </p:txBody>
      </p:sp>
    </p:spTree>
    <p:extLst>
      <p:ext uri="{BB962C8B-B14F-4D97-AF65-F5344CB8AC3E}">
        <p14:creationId xmlns:p14="http://schemas.microsoft.com/office/powerpoint/2010/main" val="9256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7EC4A61-44BA-46FB-B59F-86C8C24B649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CEE217BB-985E-4795-B335-05FCAD00011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529E6BF6-155A-4D6B-97E3-EAF9E622321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BA7ED9D-0C0A-4633-A83E-27AE11FB4935}" type="datetimeFigureOut">
              <a:rPr lang="en-US" smtClean="0"/>
              <a:t>1/7/2022</a:t>
            </a:fld>
            <a:endParaRPr lang="en-US"/>
          </a:p>
        </p:txBody>
      </p:sp>
      <p:sp>
        <p:nvSpPr>
          <p:cNvPr id="5" name="מציין מיקום של כותרת תחתונה 4">
            <a:extLst>
              <a:ext uri="{FF2B5EF4-FFF2-40B4-BE49-F238E27FC236}">
                <a16:creationId xmlns:a16="http://schemas.microsoft.com/office/drawing/2014/main" id="{4F77322B-2447-4A42-BCB7-7290E58EA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0EB5FC09-F95A-427C-AAD8-BEE5D03232A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2EBA664-680E-4AF8-A79F-A032A1F5388C}" type="slidenum">
              <a:rPr lang="en-US" smtClean="0"/>
              <a:t>‹#›</a:t>
            </a:fld>
            <a:endParaRPr lang="en-US"/>
          </a:p>
        </p:txBody>
      </p:sp>
    </p:spTree>
    <p:extLst>
      <p:ext uri="{BB962C8B-B14F-4D97-AF65-F5344CB8AC3E}">
        <p14:creationId xmlns:p14="http://schemas.microsoft.com/office/powerpoint/2010/main" val="387481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34D45F-152F-4B1D-ABDC-2C73CE8D275D}"/>
              </a:ext>
            </a:extLst>
          </p:cNvPr>
          <p:cNvSpPr>
            <a:spLocks noGrp="1"/>
          </p:cNvSpPr>
          <p:nvPr>
            <p:ph type="ctrTitle"/>
          </p:nvPr>
        </p:nvSpPr>
        <p:spPr>
          <a:xfrm>
            <a:off x="1524000" y="1291915"/>
            <a:ext cx="9144000" cy="1124572"/>
          </a:xfrm>
        </p:spPr>
        <p:txBody>
          <a:bodyPr>
            <a:normAutofit fontScale="90000"/>
          </a:bodyPr>
          <a:lstStyle/>
          <a:p>
            <a:r>
              <a:rPr lang="he-IL" sz="3200" dirty="0"/>
              <a:t>דו"ח סטטוס סוף סמסטר</a:t>
            </a:r>
            <a:br>
              <a:rPr lang="he-IL" sz="3200" dirty="0"/>
            </a:br>
            <a:r>
              <a:rPr lang="he-IL" sz="3200" dirty="0"/>
              <a:t>משחקים ולמידת מכונה</a:t>
            </a:r>
            <a:br>
              <a:rPr lang="he-IL" sz="3200" dirty="0"/>
            </a:br>
            <a:br>
              <a:rPr lang="he-IL" sz="3200" dirty="0"/>
            </a:br>
            <a:r>
              <a:rPr lang="he-IL" sz="3200" dirty="0"/>
              <a:t>משחק אימה: בית פרטי(השם עלול לשינוי)</a:t>
            </a:r>
            <a:endParaRPr lang="en-US" sz="3200" dirty="0"/>
          </a:p>
        </p:txBody>
      </p:sp>
      <p:sp>
        <p:nvSpPr>
          <p:cNvPr id="3" name="כותרת משנה 2">
            <a:extLst>
              <a:ext uri="{FF2B5EF4-FFF2-40B4-BE49-F238E27FC236}">
                <a16:creationId xmlns:a16="http://schemas.microsoft.com/office/drawing/2014/main" id="{89A28301-E354-4CE4-B272-53364389BB65}"/>
              </a:ext>
            </a:extLst>
          </p:cNvPr>
          <p:cNvSpPr>
            <a:spLocks noGrp="1"/>
          </p:cNvSpPr>
          <p:nvPr>
            <p:ph type="subTitle" idx="1"/>
          </p:nvPr>
        </p:nvSpPr>
        <p:spPr/>
        <p:txBody>
          <a:bodyPr>
            <a:normAutofit/>
          </a:bodyPr>
          <a:lstStyle/>
          <a:p>
            <a:r>
              <a:rPr lang="he-IL" sz="1800" dirty="0"/>
              <a:t>מגיש: יגאל מייקיס</a:t>
            </a:r>
          </a:p>
          <a:p>
            <a:r>
              <a:rPr lang="he-IL" sz="1800" dirty="0"/>
              <a:t>מנחה: אורי גלובוס</a:t>
            </a:r>
            <a:endParaRPr lang="en-US" sz="1800" dirty="0"/>
          </a:p>
        </p:txBody>
      </p:sp>
    </p:spTree>
    <p:extLst>
      <p:ext uri="{BB962C8B-B14F-4D97-AF65-F5344CB8AC3E}">
        <p14:creationId xmlns:p14="http://schemas.microsoft.com/office/powerpoint/2010/main" val="56776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4188CF-969D-4A54-AA72-673B83B44F35}"/>
              </a:ext>
            </a:extLst>
          </p:cNvPr>
          <p:cNvSpPr>
            <a:spLocks noGrp="1"/>
          </p:cNvSpPr>
          <p:nvPr>
            <p:ph type="title"/>
          </p:nvPr>
        </p:nvSpPr>
        <p:spPr/>
        <p:txBody>
          <a:bodyPr/>
          <a:lstStyle/>
          <a:p>
            <a:r>
              <a:rPr lang="he-IL" dirty="0"/>
              <a:t>                                הרעיון</a:t>
            </a:r>
            <a:endParaRPr lang="en-US" dirty="0"/>
          </a:p>
        </p:txBody>
      </p:sp>
      <p:sp>
        <p:nvSpPr>
          <p:cNvPr id="3" name="מציין מיקום תוכן 2">
            <a:extLst>
              <a:ext uri="{FF2B5EF4-FFF2-40B4-BE49-F238E27FC236}">
                <a16:creationId xmlns:a16="http://schemas.microsoft.com/office/drawing/2014/main" id="{F359E31A-EF33-4D2D-880F-284FDFBBA265}"/>
              </a:ext>
            </a:extLst>
          </p:cNvPr>
          <p:cNvSpPr>
            <a:spLocks noGrp="1"/>
          </p:cNvSpPr>
          <p:nvPr>
            <p:ph idx="1"/>
          </p:nvPr>
        </p:nvSpPr>
        <p:spPr/>
        <p:txBody>
          <a:bodyPr/>
          <a:lstStyle/>
          <a:p>
            <a:pPr marL="0" indent="0">
              <a:buNone/>
            </a:pPr>
            <a:r>
              <a:rPr lang="he-IL" sz="2000" dirty="0"/>
              <a:t>המשחק הינו מסוג פאזל (אסקייפ רום) ,כאשר החשקן ישחק מול שני מסכים : מסך המחשב ומסך הטלפון.   </a:t>
            </a:r>
          </a:p>
          <a:p>
            <a:pPr marL="0" indent="0">
              <a:buNone/>
            </a:pPr>
            <a:r>
              <a:rPr lang="he-IL" sz="2000" dirty="0"/>
              <a:t>במשחק השחקן מגלם דמות המנסה לשכור דירה בתל-אביב (או כל עיר גדולה). כאשר מוצאת באינטרנט אדם המשכיר את ביתו.  השחקן בעצם יכנס לאותו בית ויחקור אותו כאשר הוא מגלה את המסתורין הסובב את הבית והסכנה העורבת לו ככל שימשיך לחקור את הבית.</a:t>
            </a:r>
          </a:p>
          <a:p>
            <a:pPr marL="0" indent="0">
              <a:buNone/>
            </a:pPr>
            <a:r>
              <a:rPr lang="he-IL" sz="2000" dirty="0"/>
              <a:t>משחק מול מסך המחשב : בתוך הבית יהיו פאזלים שהשחקן יצטרך לפתור בכדי להתקדם במשחק.</a:t>
            </a:r>
          </a:p>
          <a:p>
            <a:pPr marL="0" indent="0">
              <a:buNone/>
            </a:pPr>
            <a:r>
              <a:rPr lang="he-IL" sz="2000" dirty="0"/>
              <a:t>משחק מול מסך הטלפון : הפתרונות עבור חלק מהפאזלים לא יהיו ברורים עבור השחקן ולכן הוא יצטרך להתכתב עם בעל הבית ממנו הוא מעוניין לשכור. המשחקיות באה לידי ביטוי במתן שאלות לבית הבית אשר יענה אליהן וכך יעזור לשחקן להתקדם במשחק.</a:t>
            </a:r>
          </a:p>
          <a:p>
            <a:pPr marL="0" indent="0">
              <a:buNone/>
            </a:pPr>
            <a:endParaRPr lang="he-IL" sz="2000" dirty="0"/>
          </a:p>
          <a:p>
            <a:pPr marL="0" indent="0">
              <a:buNone/>
            </a:pPr>
            <a:endParaRPr lang="he-IL" sz="2000" dirty="0"/>
          </a:p>
          <a:p>
            <a:pPr marL="0" indent="0">
              <a:buNone/>
            </a:pPr>
            <a:endParaRPr lang="en-US" dirty="0"/>
          </a:p>
        </p:txBody>
      </p:sp>
    </p:spTree>
    <p:extLst>
      <p:ext uri="{BB962C8B-B14F-4D97-AF65-F5344CB8AC3E}">
        <p14:creationId xmlns:p14="http://schemas.microsoft.com/office/powerpoint/2010/main" val="391410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203FBD-C69E-490E-A6E3-6E404EBB96D2}"/>
              </a:ext>
            </a:extLst>
          </p:cNvPr>
          <p:cNvSpPr>
            <a:spLocks noGrp="1"/>
          </p:cNvSpPr>
          <p:nvPr>
            <p:ph type="title"/>
          </p:nvPr>
        </p:nvSpPr>
        <p:spPr/>
        <p:txBody>
          <a:bodyPr/>
          <a:lstStyle/>
          <a:p>
            <a:r>
              <a:rPr lang="he-IL" dirty="0"/>
              <a:t>                            מוטיבציה</a:t>
            </a:r>
            <a:endParaRPr lang="en-US" dirty="0"/>
          </a:p>
        </p:txBody>
      </p:sp>
      <p:sp>
        <p:nvSpPr>
          <p:cNvPr id="3" name="מציין מיקום תוכן 2">
            <a:extLst>
              <a:ext uri="{FF2B5EF4-FFF2-40B4-BE49-F238E27FC236}">
                <a16:creationId xmlns:a16="http://schemas.microsoft.com/office/drawing/2014/main" id="{AEC815B5-0423-4C6D-B718-EF2A1F5493B4}"/>
              </a:ext>
            </a:extLst>
          </p:cNvPr>
          <p:cNvSpPr>
            <a:spLocks noGrp="1"/>
          </p:cNvSpPr>
          <p:nvPr>
            <p:ph idx="1"/>
          </p:nvPr>
        </p:nvSpPr>
        <p:spPr/>
        <p:txBody>
          <a:bodyPr>
            <a:normAutofit/>
          </a:bodyPr>
          <a:lstStyle/>
          <a:p>
            <a:pPr marL="0" indent="0">
              <a:buNone/>
            </a:pPr>
            <a:r>
              <a:rPr lang="he-IL" sz="2400" dirty="0"/>
              <a:t>בשנים האחרונות משחקי וידאו מנסים להפוך ליותר מציאותיים ,כאשר מדמים יותר את החיים האמיתיים. בין עם עליית משחקי הסימולציה ובין שימוש גובר במכשירי מציאות מדומה.</a:t>
            </a:r>
          </a:p>
          <a:p>
            <a:pPr marL="0" indent="0">
              <a:buNone/>
            </a:pPr>
            <a:r>
              <a:rPr lang="he-IL" sz="2400" dirty="0"/>
              <a:t>משחק זה ינסה להגביר עוד יותר את תחושת הריאליזם ע"י כך שהשחקן יתכתב בטלפון תוך כדי משחק כאשר הוא יתכתב באפליקציה פופולרית.</a:t>
            </a:r>
            <a:endParaRPr lang="en-US" sz="2400" dirty="0"/>
          </a:p>
        </p:txBody>
      </p:sp>
    </p:spTree>
    <p:extLst>
      <p:ext uri="{BB962C8B-B14F-4D97-AF65-F5344CB8AC3E}">
        <p14:creationId xmlns:p14="http://schemas.microsoft.com/office/powerpoint/2010/main" val="363483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193D26-C6AB-4F08-ABB7-1469AEBFB186}"/>
              </a:ext>
            </a:extLst>
          </p:cNvPr>
          <p:cNvSpPr>
            <a:spLocks noGrp="1"/>
          </p:cNvSpPr>
          <p:nvPr>
            <p:ph type="title"/>
          </p:nvPr>
        </p:nvSpPr>
        <p:spPr/>
        <p:txBody>
          <a:bodyPr/>
          <a:lstStyle/>
          <a:p>
            <a:r>
              <a:rPr lang="he-IL" dirty="0"/>
              <a:t>                               מאפיינים</a:t>
            </a:r>
            <a:endParaRPr lang="en-US" dirty="0"/>
          </a:p>
        </p:txBody>
      </p:sp>
      <p:sp>
        <p:nvSpPr>
          <p:cNvPr id="3" name="מציין מיקום תוכן 2">
            <a:extLst>
              <a:ext uri="{FF2B5EF4-FFF2-40B4-BE49-F238E27FC236}">
                <a16:creationId xmlns:a16="http://schemas.microsoft.com/office/drawing/2014/main" id="{3676A19D-7954-473E-A050-186FE20C6A9A}"/>
              </a:ext>
            </a:extLst>
          </p:cNvPr>
          <p:cNvSpPr>
            <a:spLocks noGrp="1"/>
          </p:cNvSpPr>
          <p:nvPr>
            <p:ph idx="1"/>
          </p:nvPr>
        </p:nvSpPr>
        <p:spPr/>
        <p:txBody>
          <a:bodyPr>
            <a:normAutofit/>
          </a:bodyPr>
          <a:lstStyle/>
          <a:p>
            <a:pPr marL="0" indent="0">
              <a:buNone/>
            </a:pPr>
            <a:r>
              <a:rPr lang="he-IL" sz="2400" dirty="0"/>
              <a:t>הרצון הוא לתכנת את המשחק דרך מנוע </a:t>
            </a:r>
            <a:r>
              <a:rPr lang="en-US" sz="2400" dirty="0"/>
              <a:t>UNITY</a:t>
            </a:r>
            <a:r>
              <a:rPr lang="he-IL" sz="2400" dirty="0"/>
              <a:t> ,כאשר הפרספקטיבה הינה מגוף ראשון (לדוגמא </a:t>
            </a:r>
            <a:r>
              <a:rPr lang="en-US" sz="2400" dirty="0"/>
              <a:t>DOOM</a:t>
            </a:r>
            <a:r>
              <a:rPr lang="he-IL" sz="2400" dirty="0"/>
              <a:t>).  הסגנון הגרפי יהיה בסגנון גרפי של תקופת הסוני פלייסטיישן 1 אשר נוחה לעיצוב ומועילה לאווירת האימה (</a:t>
            </a:r>
            <a:r>
              <a:rPr lang="en-US" sz="2400" dirty="0"/>
              <a:t>paratopic , anatomy , no one lives under the light house </a:t>
            </a:r>
            <a:r>
              <a:rPr lang="he-IL" sz="2400" dirty="0"/>
              <a:t>) בתור דוגמא.</a:t>
            </a:r>
          </a:p>
          <a:p>
            <a:pPr marL="0" indent="0">
              <a:buNone/>
            </a:pPr>
            <a:r>
              <a:rPr lang="he-IL" sz="2400" dirty="0"/>
              <a:t>ההתכתבות מול "בעל הבית" יתבצע דרך אפליקציית וואטסאפ ע"י שימוש ב</a:t>
            </a:r>
            <a:r>
              <a:rPr lang="en-US" sz="2400" dirty="0"/>
              <a:t>chatbot</a:t>
            </a:r>
            <a:r>
              <a:rPr lang="he-IL" sz="2400" dirty="0"/>
              <a:t> (</a:t>
            </a:r>
            <a:r>
              <a:rPr lang="en-US" sz="2400" dirty="0"/>
              <a:t>twilio , manychat</a:t>
            </a:r>
            <a:r>
              <a:rPr lang="he-IL" sz="2400" dirty="0"/>
              <a:t> לדוגמא). </a:t>
            </a:r>
            <a:endParaRPr lang="en-US" sz="2400" dirty="0"/>
          </a:p>
        </p:txBody>
      </p:sp>
    </p:spTree>
    <p:extLst>
      <p:ext uri="{BB962C8B-B14F-4D97-AF65-F5344CB8AC3E}">
        <p14:creationId xmlns:p14="http://schemas.microsoft.com/office/powerpoint/2010/main" val="180286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2A5AA0-1261-4F26-BF2F-09F543C706F9}"/>
              </a:ext>
            </a:extLst>
          </p:cNvPr>
          <p:cNvSpPr>
            <a:spLocks noGrp="1"/>
          </p:cNvSpPr>
          <p:nvPr>
            <p:ph type="title"/>
          </p:nvPr>
        </p:nvSpPr>
        <p:spPr/>
        <p:txBody>
          <a:bodyPr/>
          <a:lstStyle/>
          <a:p>
            <a:r>
              <a:rPr lang="he-IL" dirty="0"/>
              <a:t>קישור ל </a:t>
            </a:r>
            <a:r>
              <a:rPr lang="en-US" dirty="0"/>
              <a:t>GIT</a:t>
            </a:r>
            <a:r>
              <a:rPr lang="he-IL" dirty="0"/>
              <a:t>: </a:t>
            </a:r>
            <a:br>
              <a:rPr lang="he-IL" dirty="0"/>
            </a:br>
            <a:r>
              <a:rPr lang="en-US"/>
              <a:t>https://github.com/igalmk/Private_House.git</a:t>
            </a:r>
            <a:endParaRPr lang="en-US" dirty="0"/>
          </a:p>
        </p:txBody>
      </p:sp>
    </p:spTree>
    <p:extLst>
      <p:ext uri="{BB962C8B-B14F-4D97-AF65-F5344CB8AC3E}">
        <p14:creationId xmlns:p14="http://schemas.microsoft.com/office/powerpoint/2010/main" val="24476311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299</Words>
  <Application>Microsoft Office PowerPoint</Application>
  <PresentationFormat>מסך רחב</PresentationFormat>
  <Paragraphs>16</Paragraphs>
  <Slides>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5</vt:i4>
      </vt:variant>
    </vt:vector>
  </HeadingPairs>
  <TitlesOfParts>
    <vt:vector size="9" baseType="lpstr">
      <vt:lpstr>Arial</vt:lpstr>
      <vt:lpstr>Calibri</vt:lpstr>
      <vt:lpstr>Calibri Light</vt:lpstr>
      <vt:lpstr>ערכת נושא Office</vt:lpstr>
      <vt:lpstr>דו"ח סטטוס סוף סמסטר משחקים ולמידת מכונה  משחק אימה: בית פרטי(השם עלול לשינוי)</vt:lpstr>
      <vt:lpstr>                                הרעיון</vt:lpstr>
      <vt:lpstr>                            מוטיבציה</vt:lpstr>
      <vt:lpstr>                               מאפיינים</vt:lpstr>
      <vt:lpstr>קישור ל GIT:  https://github.com/igalmk/Private_House.git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Igal Maikis</dc:creator>
  <cp:lastModifiedBy>Igal Maikis</cp:lastModifiedBy>
  <cp:revision>6</cp:revision>
  <dcterms:created xsi:type="dcterms:W3CDTF">2022-01-06T14:33:35Z</dcterms:created>
  <dcterms:modified xsi:type="dcterms:W3CDTF">2022-01-07T12:05:49Z</dcterms:modified>
</cp:coreProperties>
</file>