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1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280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916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94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64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198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3571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16808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8032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468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832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4554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55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17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905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93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0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747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49FE-3444-40E3-A0B7-2E289A317750}" type="datetimeFigureOut">
              <a:rPr lang="es-AR" smtClean="0"/>
              <a:t>3/11/2017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4F827-B472-426F-BA9D-A3621125D983}" type="slidenum">
              <a:rPr lang="es-AR" smtClean="0"/>
              <a:t>‹#›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921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78326" y="258547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s-AR" sz="3200" dirty="0">
                <a:solidFill>
                  <a:schemeClr val="tx1"/>
                </a:solidFill>
              </a:rPr>
              <a:t>Proyecto Final – presentación</a:t>
            </a:r>
          </a:p>
          <a:p>
            <a:pPr algn="ctr"/>
            <a:r>
              <a:rPr lang="es-AR" sz="3200" dirty="0">
                <a:solidFill>
                  <a:schemeClr val="tx1"/>
                </a:solidFill>
              </a:rPr>
              <a:t>Igal Revich – 6IA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34" y="-326793"/>
            <a:ext cx="4163983" cy="4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MOTIVACION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D0F379-9700-4FE6-9534-75B9713B8407}"/>
              </a:ext>
            </a:extLst>
          </p:cNvPr>
          <p:cNvSpPr txBox="1"/>
          <p:nvPr/>
        </p:nvSpPr>
        <p:spPr>
          <a:xfrm>
            <a:off x="478302" y="1411982"/>
            <a:ext cx="4069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“El </a:t>
            </a:r>
            <a:r>
              <a:rPr lang="en-US" sz="2800" dirty="0" err="1"/>
              <a:t>Dilema</a:t>
            </a:r>
            <a:r>
              <a:rPr lang="en-US" sz="2800" dirty="0"/>
              <a:t> del </a:t>
            </a:r>
            <a:r>
              <a:rPr lang="en-US" sz="2800" dirty="0" err="1"/>
              <a:t>Prisionero</a:t>
            </a:r>
            <a:r>
              <a:rPr lang="en-US" sz="2800" dirty="0"/>
              <a:t>”</a:t>
            </a:r>
            <a:endParaRPr lang="es-AR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16EB7-48E4-4618-9C98-FB4766C1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478" y="3437981"/>
            <a:ext cx="3124688" cy="27409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7F6256-F0DD-4EEA-AC4A-5984ED4EFCB8}"/>
              </a:ext>
            </a:extLst>
          </p:cNvPr>
          <p:cNvSpPr/>
          <p:nvPr/>
        </p:nvSpPr>
        <p:spPr>
          <a:xfrm>
            <a:off x="4547478" y="1388478"/>
            <a:ext cx="31246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/>
              <a:t>Inovacion</a:t>
            </a:r>
            <a:r>
              <a:rPr lang="en-US" sz="2800" dirty="0"/>
              <a:t> </a:t>
            </a:r>
            <a:r>
              <a:rPr lang="en-US" sz="2800" dirty="0" err="1"/>
              <a:t>sobre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juegos</a:t>
            </a:r>
            <a:r>
              <a:rPr lang="en-US" sz="2800" dirty="0"/>
              <a:t> </a:t>
            </a:r>
            <a:r>
              <a:rPr lang="en-US" sz="2800" dirty="0" err="1"/>
              <a:t>clasicos</a:t>
            </a:r>
            <a:r>
              <a:rPr lang="en-US" sz="2800" dirty="0"/>
              <a:t> de preguntas y </a:t>
            </a:r>
            <a:r>
              <a:rPr lang="en-US" sz="2800" dirty="0" err="1"/>
              <a:t>respuestas</a:t>
            </a:r>
            <a:endParaRPr lang="es-AR" sz="28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9327C6E-FFBD-4E23-B1CE-D9FEADC84402}"/>
              </a:ext>
            </a:extLst>
          </p:cNvPr>
          <p:cNvSpPr/>
          <p:nvPr/>
        </p:nvSpPr>
        <p:spPr>
          <a:xfrm>
            <a:off x="7672166" y="1102833"/>
            <a:ext cx="1524000" cy="51585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4B227-320E-4926-A92F-6650E06E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66" y="2194155"/>
            <a:ext cx="2862607" cy="2209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0FBE7C-ED5C-4C04-A315-B65B3D9A356A}"/>
              </a:ext>
            </a:extLst>
          </p:cNvPr>
          <p:cNvSpPr txBox="1"/>
          <p:nvPr/>
        </p:nvSpPr>
        <p:spPr>
          <a:xfrm>
            <a:off x="8923166" y="4378433"/>
            <a:ext cx="3171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</a:t>
            </a:r>
            <a:r>
              <a:rPr lang="en-US" sz="2800" dirty="0" err="1"/>
              <a:t>existe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mercado</a:t>
            </a:r>
            <a:endParaRPr lang="es-AR" sz="2800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5CF26F5-698E-4728-BB45-CAA03A10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34" y="2781375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31193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8905" y="4204922"/>
            <a:ext cx="2868885" cy="1478570"/>
          </a:xfrm>
        </p:spPr>
        <p:txBody>
          <a:bodyPr>
            <a:normAutofit fontScale="90000"/>
          </a:bodyPr>
          <a:lstStyle/>
          <a:p>
            <a:r>
              <a:rPr lang="es-AR" sz="2400" dirty="0"/>
              <a:t>Lograr un juego online donde se combine el azar y la confianza, basándose en el conocido “Dilema del Prisionero”.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-1003778"/>
            <a:ext cx="6227217" cy="594798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31" y="342630"/>
            <a:ext cx="2120635" cy="309841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954231" y="3907881"/>
            <a:ext cx="33021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latin typeface="Tw Cen MT (Títulos)"/>
                <a:ea typeface="Times New Roman" panose="02020603050405020304" pitchFamily="18" charset="0"/>
                <a:cs typeface="Times New Roman" panose="02020603050405020304" pitchFamily="18" charset="0"/>
              </a:rPr>
              <a:t>Generar interés a nivel mundial por un juego online con pautas inexistentes hasta el momento</a:t>
            </a:r>
            <a:endParaRPr lang="es-AR" sz="2200" dirty="0">
              <a:latin typeface="Tw Cen M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6901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78570"/>
          </a:xfrm>
        </p:spPr>
        <p:txBody>
          <a:bodyPr/>
          <a:lstStyle/>
          <a:p>
            <a:r>
              <a:rPr lang="es-AR" dirty="0"/>
              <a:t>Usuario típico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84" y="1638141"/>
            <a:ext cx="2438400" cy="24384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43" y="1541417"/>
            <a:ext cx="1709164" cy="2535124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2834640" y="2857341"/>
            <a:ext cx="770709" cy="578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55" y="1541417"/>
            <a:ext cx="3215273" cy="241145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28" y="4147967"/>
            <a:ext cx="2785804" cy="270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3D328A-EBB2-4982-B229-BDD85E792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59" y="4256741"/>
            <a:ext cx="2823209" cy="2823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F163B-7AD7-470B-84AC-C25C60E471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59" y="4285481"/>
            <a:ext cx="3425038" cy="256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/>
              <a:t>R</a:t>
            </a:r>
            <a:r>
              <a:rPr lang="es-AR" dirty="0"/>
              <a:t>etrospectiva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6AB4C6-1F89-41A7-81D6-E2242A6FC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4" y="1187481"/>
            <a:ext cx="1064368" cy="106436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8CE94F-DF50-4442-BAB6-B3E31AAEF780}"/>
              </a:ext>
            </a:extLst>
          </p:cNvPr>
          <p:cNvSpPr txBox="1"/>
          <p:nvPr/>
        </p:nvSpPr>
        <p:spPr>
          <a:xfrm>
            <a:off x="172278" y="2837557"/>
            <a:ext cx="5883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s-AR" sz="2400" dirty="0"/>
              <a:t>Desarrollar</a:t>
            </a:r>
            <a:r>
              <a:rPr lang="en-US" sz="2400" dirty="0"/>
              <a:t> un </a:t>
            </a:r>
            <a:r>
              <a:rPr lang="es-AR" sz="2400" dirty="0"/>
              <a:t>juego</a:t>
            </a:r>
            <a:r>
              <a:rPr lang="en-US" sz="2400" dirty="0"/>
              <a:t> Online </a:t>
            </a:r>
            <a:r>
              <a:rPr lang="es-AR" sz="2400" dirty="0"/>
              <a:t>donde</a:t>
            </a:r>
            <a:r>
              <a:rPr lang="en-US" sz="2400" dirty="0"/>
              <a:t> gane la MINORIA y las preguntas sean “ de preferencias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Crear 6 salas de juego con un maximo de 50 jugadores, con el requisito de 1 moneda para entrar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Calcular optimamente los </a:t>
            </a:r>
            <a:r>
              <a:rPr lang="es-AR" sz="2400" dirty="0"/>
              <a:t>resultados</a:t>
            </a:r>
            <a:r>
              <a:rPr lang="en-US" sz="2400" dirty="0"/>
              <a:t> con la ayuda de la API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DE3E9-486B-4153-8D62-CF32B895DC03}"/>
              </a:ext>
            </a:extLst>
          </p:cNvPr>
          <p:cNvSpPr txBox="1"/>
          <p:nvPr/>
        </p:nvSpPr>
        <p:spPr>
          <a:xfrm>
            <a:off x="6500479" y="2837557"/>
            <a:ext cx="58839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Control de timers y concurrencia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Generar una “Tentativa de voto”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Hacer la parte “administrativa” de la app.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2551EE-307E-424E-90FF-54F9B0B99D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79" y="1290883"/>
            <a:ext cx="1093519" cy="12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9887" y="238690"/>
            <a:ext cx="9905998" cy="1052193"/>
          </a:xfrm>
        </p:spPr>
        <p:txBody>
          <a:bodyPr/>
          <a:lstStyle/>
          <a:p>
            <a:r>
              <a:rPr lang="en-US" dirty="0" err="1"/>
              <a:t>Producto</a:t>
            </a:r>
            <a:endParaRPr lang="es-A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175C4-8603-46D4-A814-DD22D8B5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728" y="1391478"/>
            <a:ext cx="10464315" cy="5141844"/>
          </a:xfrm>
        </p:spPr>
        <p:txBody>
          <a:bodyPr>
            <a:normAutofit/>
          </a:bodyPr>
          <a:lstStyle/>
          <a:p>
            <a:r>
              <a:rPr lang="en-US" dirty="0"/>
              <a:t>6 </a:t>
            </a:r>
            <a:r>
              <a:rPr lang="en-US" dirty="0" err="1"/>
              <a:t>salas</a:t>
            </a:r>
            <a:r>
              <a:rPr lang="en-US" dirty="0"/>
              <a:t> de </a:t>
            </a:r>
            <a:r>
              <a:rPr lang="en-US" dirty="0" err="1"/>
              <a:t>juego</a:t>
            </a:r>
            <a:r>
              <a:rPr lang="en-US" dirty="0"/>
              <a:t> con 3 – 50 </a:t>
            </a:r>
            <a:r>
              <a:rPr lang="en-US" dirty="0" err="1"/>
              <a:t>Jugadores</a:t>
            </a:r>
            <a:r>
              <a:rPr lang="en-US" dirty="0"/>
              <a:t> c/u.</a:t>
            </a:r>
          </a:p>
          <a:p>
            <a:r>
              <a:rPr lang="en-US" dirty="0"/>
              <a:t>Para </a:t>
            </a:r>
            <a:r>
              <a:rPr lang="en-US" dirty="0" err="1"/>
              <a:t>entrar</a:t>
            </a:r>
            <a:r>
              <a:rPr lang="en-US" dirty="0"/>
              <a:t> a la </a:t>
            </a:r>
            <a:r>
              <a:rPr lang="en-US" dirty="0" err="1"/>
              <a:t>sala</a:t>
            </a:r>
            <a:r>
              <a:rPr lang="en-US" dirty="0"/>
              <a:t>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“</a:t>
            </a:r>
            <a:r>
              <a:rPr lang="en-US" dirty="0" err="1"/>
              <a:t>moneda</a:t>
            </a:r>
            <a:r>
              <a:rPr lang="en-US" dirty="0"/>
              <a:t>” ( virtual, gratis) .</a:t>
            </a:r>
          </a:p>
          <a:p>
            <a:r>
              <a:rPr lang="en-US" dirty="0"/>
              <a:t>Al </a:t>
            </a:r>
            <a:r>
              <a:rPr lang="en-US" dirty="0" err="1"/>
              <a:t>entrar</a:t>
            </a:r>
            <a:r>
              <a:rPr lang="en-US" dirty="0"/>
              <a:t> hay 2 </a:t>
            </a:r>
            <a:r>
              <a:rPr lang="en-US" dirty="0" err="1"/>
              <a:t>minutos</a:t>
            </a:r>
            <a:r>
              <a:rPr lang="en-US" dirty="0"/>
              <a:t> para </a:t>
            </a:r>
            <a:r>
              <a:rPr lang="en-US" dirty="0" err="1"/>
              <a:t>reclutar</a:t>
            </a:r>
            <a:r>
              <a:rPr lang="en-US" dirty="0"/>
              <a:t> </a:t>
            </a:r>
            <a:r>
              <a:rPr lang="en-US" dirty="0" err="1"/>
              <a:t>jugadores</a:t>
            </a:r>
            <a:r>
              <a:rPr lang="en-US" dirty="0"/>
              <a:t> </a:t>
            </a:r>
            <a:r>
              <a:rPr lang="en-US" dirty="0" err="1"/>
              <a:t>nuevos</a:t>
            </a:r>
            <a:endParaRPr lang="en-US" dirty="0"/>
          </a:p>
          <a:p>
            <a:r>
              <a:rPr lang="en-US" dirty="0" err="1"/>
              <a:t>Rondas</a:t>
            </a:r>
            <a:r>
              <a:rPr lang="en-US" dirty="0"/>
              <a:t> de 30 </a:t>
            </a:r>
            <a:r>
              <a:rPr lang="en-US" dirty="0" err="1"/>
              <a:t>segundos</a:t>
            </a:r>
            <a:r>
              <a:rPr lang="en-US" dirty="0"/>
              <a:t> con dos </a:t>
            </a:r>
            <a:r>
              <a:rPr lang="en-US" dirty="0" err="1"/>
              <a:t>opciones</a:t>
            </a:r>
            <a:r>
              <a:rPr lang="en-US" dirty="0"/>
              <a:t> para </a:t>
            </a:r>
            <a:r>
              <a:rPr lang="en-US" dirty="0" err="1"/>
              <a:t>votar</a:t>
            </a:r>
            <a:endParaRPr lang="en-US" dirty="0"/>
          </a:p>
          <a:p>
            <a:r>
              <a:rPr lang="en-US" dirty="0"/>
              <a:t>1 o 2 </a:t>
            </a:r>
            <a:r>
              <a:rPr lang="en-US" dirty="0" err="1"/>
              <a:t>ganadores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juego</a:t>
            </a:r>
            <a:r>
              <a:rPr lang="en-US" dirty="0"/>
              <a:t> </a:t>
            </a:r>
          </a:p>
          <a:p>
            <a:r>
              <a:rPr lang="en-US" dirty="0"/>
              <a:t>El </a:t>
            </a:r>
            <a:r>
              <a:rPr lang="en-US" dirty="0" err="1"/>
              <a:t>ganador</a:t>
            </a:r>
            <a:r>
              <a:rPr lang="en-US" dirty="0"/>
              <a:t> se </a:t>
            </a:r>
            <a:r>
              <a:rPr lang="en-US" dirty="0" err="1"/>
              <a:t>lleva</a:t>
            </a:r>
            <a:r>
              <a:rPr lang="en-US" dirty="0"/>
              <a:t> el Monto </a:t>
            </a:r>
            <a:r>
              <a:rPr lang="en-US" dirty="0" err="1"/>
              <a:t>Ganador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hayan</a:t>
            </a:r>
            <a:r>
              <a:rPr lang="en-US" dirty="0"/>
              <a:t> 2,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dirty="0" err="1"/>
              <a:t>monto</a:t>
            </a:r>
            <a:r>
              <a:rPr lang="en-US" dirty="0"/>
              <a:t> se divide entre ambos.</a:t>
            </a:r>
          </a:p>
          <a:p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empate</a:t>
            </a:r>
            <a:r>
              <a:rPr lang="en-US" dirty="0"/>
              <a:t>, se les </a:t>
            </a:r>
            <a:r>
              <a:rPr lang="en-US" dirty="0" err="1"/>
              <a:t>retorna</a:t>
            </a:r>
            <a:r>
              <a:rPr lang="en-US" dirty="0"/>
              <a:t> la </a:t>
            </a:r>
            <a:r>
              <a:rPr lang="en-US" dirty="0" err="1"/>
              <a:t>moneda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1477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196</TotalTime>
  <Words>236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Tw Cen MT</vt:lpstr>
      <vt:lpstr>Tw Cen MT (Títulos)</vt:lpstr>
      <vt:lpstr>Circuito</vt:lpstr>
      <vt:lpstr>PowerPoint Presentation</vt:lpstr>
      <vt:lpstr>MOTIVACION</vt:lpstr>
      <vt:lpstr>Lograr un juego online donde se combine el azar y la confianza, basándose en el conocido “Dilema del Prisionero”.</vt:lpstr>
      <vt:lpstr>Usuario típico</vt:lpstr>
      <vt:lpstr>Retrospectiva</vt:lpstr>
      <vt:lpstr>Producto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Igal</cp:lastModifiedBy>
  <cp:revision>12</cp:revision>
  <dcterms:created xsi:type="dcterms:W3CDTF">2017-11-03T14:21:53Z</dcterms:created>
  <dcterms:modified xsi:type="dcterms:W3CDTF">2017-11-04T00:09:15Z</dcterms:modified>
</cp:coreProperties>
</file>