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28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91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9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4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198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357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680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32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68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83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55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55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1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9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9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0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74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9FE-3444-40E3-A0B7-2E289A317750}" type="datetimeFigureOut">
              <a:rPr lang="es-AR" smtClean="0"/>
              <a:t>5/11/2017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92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8326" y="258547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Proyecto Final – presentación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Igal Revich – 6IA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4" y="-326793"/>
            <a:ext cx="4163983" cy="4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/>
              <a:t>MOTIVACION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0F379-9700-4FE6-9534-75B9713B8407}"/>
              </a:ext>
            </a:extLst>
          </p:cNvPr>
          <p:cNvSpPr txBox="1"/>
          <p:nvPr/>
        </p:nvSpPr>
        <p:spPr>
          <a:xfrm>
            <a:off x="478302" y="1126868"/>
            <a:ext cx="406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“El Dilema del Prisionero”</a:t>
            </a:r>
            <a:endParaRPr lang="es-A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16EB7-48E4-4618-9C98-FB4766C1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83" y="2482652"/>
            <a:ext cx="3124688" cy="2740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7F6256-F0DD-4EEA-AC4A-5984ED4EFCB8}"/>
              </a:ext>
            </a:extLst>
          </p:cNvPr>
          <p:cNvSpPr/>
          <p:nvPr/>
        </p:nvSpPr>
        <p:spPr>
          <a:xfrm>
            <a:off x="4418484" y="1126868"/>
            <a:ext cx="4118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Inovacion sobre los juegos clasicos de preguntas y respuestas</a:t>
            </a:r>
            <a:endParaRPr lang="es-AR" sz="28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9327C6E-FFBD-4E23-B1CE-D9FEADC84402}"/>
              </a:ext>
            </a:extLst>
          </p:cNvPr>
          <p:cNvSpPr/>
          <p:nvPr/>
        </p:nvSpPr>
        <p:spPr>
          <a:xfrm rot="5400000">
            <a:off x="5469673" y="-182311"/>
            <a:ext cx="1524000" cy="1102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4B227-320E-4926-A92F-6650E06E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27" y="5336779"/>
            <a:ext cx="2027638" cy="1565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0FBE7C-ED5C-4C04-A315-B65B3D9A356A}"/>
              </a:ext>
            </a:extLst>
          </p:cNvPr>
          <p:cNvSpPr txBox="1"/>
          <p:nvPr/>
        </p:nvSpPr>
        <p:spPr>
          <a:xfrm>
            <a:off x="6477594" y="5903893"/>
            <a:ext cx="250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existe en el mercado</a:t>
            </a:r>
            <a:endParaRPr lang="es-AR" sz="28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5CF26F5-698E-4728-BB45-CAA03A10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3" y="2194155"/>
            <a:ext cx="3109893" cy="31098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4C3B1-D004-41BA-AA8F-92663DF43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24" y="2017325"/>
            <a:ext cx="3463413" cy="32198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372DC-30F7-4C95-84C5-B69EC96910F7}"/>
              </a:ext>
            </a:extLst>
          </p:cNvPr>
          <p:cNvSpPr/>
          <p:nvPr/>
        </p:nvSpPr>
        <p:spPr>
          <a:xfrm>
            <a:off x="9218431" y="1203719"/>
            <a:ext cx="26890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LA MINORIA SIEMPRE GANA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1932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8905" y="4204922"/>
            <a:ext cx="2868885" cy="147857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Lograr un juego online donde se combine el azar y la confianza, basándose en el conocido “Dilema del Prisionero”.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-1003778"/>
            <a:ext cx="6227217" cy="59479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1" y="342630"/>
            <a:ext cx="2120635" cy="309841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54231" y="3907881"/>
            <a:ext cx="33021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latin typeface="Tw Cen MT (Títulos)"/>
                <a:ea typeface="Times New Roman" panose="02020603050405020304" pitchFamily="18" charset="0"/>
                <a:cs typeface="Times New Roman" panose="02020603050405020304" pitchFamily="18" charset="0"/>
              </a:rPr>
              <a:t>Generar interés a nivel mundial por un juego online con pautas inexistentes hasta el momento</a:t>
            </a:r>
            <a:endParaRPr lang="es-AR" sz="2200" dirty="0">
              <a:latin typeface="Tw Cen M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69019359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78570"/>
          </a:xfrm>
        </p:spPr>
        <p:txBody>
          <a:bodyPr/>
          <a:lstStyle/>
          <a:p>
            <a:r>
              <a:rPr lang="es-AR" dirty="0"/>
              <a:t>Usuario típico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" y="1638141"/>
            <a:ext cx="2438400" cy="2438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3" y="1541417"/>
            <a:ext cx="1709164" cy="253512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4640" y="2857341"/>
            <a:ext cx="770709" cy="57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55" y="1541417"/>
            <a:ext cx="3215273" cy="24114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28" y="4147967"/>
            <a:ext cx="2785804" cy="270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D328A-EBB2-4982-B229-BDD85E792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59" y="4256741"/>
            <a:ext cx="2823209" cy="2823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F163B-7AD7-470B-84AC-C25C60E47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59" y="4285481"/>
            <a:ext cx="3425038" cy="25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56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Producto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75C4-8603-46D4-A814-DD22D8B5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8" y="1391478"/>
            <a:ext cx="10464315" cy="5141844"/>
          </a:xfrm>
        </p:spPr>
        <p:txBody>
          <a:bodyPr>
            <a:normAutofit/>
          </a:bodyPr>
          <a:lstStyle/>
          <a:p>
            <a:r>
              <a:rPr lang="en-US" dirty="0"/>
              <a:t>6 salas de juego con 3 – 50 Jugadores c/u.</a:t>
            </a:r>
          </a:p>
          <a:p>
            <a:r>
              <a:rPr lang="en-US" dirty="0"/>
              <a:t>Para entrar a la sala, se debe entregar una “moneda” ( virtual, gratis) .</a:t>
            </a:r>
          </a:p>
          <a:p>
            <a:r>
              <a:rPr lang="en-US" dirty="0"/>
              <a:t>Al entrar hay 2 minutos para reclutar jugadores nuevos</a:t>
            </a:r>
          </a:p>
          <a:p>
            <a:r>
              <a:rPr lang="en-US" dirty="0"/>
              <a:t>Rondas de 30 segundos con dos opciones para votar ( 4 Rondas max)</a:t>
            </a:r>
          </a:p>
          <a:p>
            <a:r>
              <a:rPr lang="en-US" dirty="0"/>
              <a:t>1 o 2 ganadores por juego </a:t>
            </a:r>
          </a:p>
          <a:p>
            <a:r>
              <a:rPr lang="en-US" dirty="0"/>
              <a:t>El ganador se lleva el Monto Ganador completo. En el caso de que hayan 2, dicho monto se divide entre ambos.</a:t>
            </a:r>
          </a:p>
          <a:p>
            <a:r>
              <a:rPr lang="en-US" dirty="0"/>
              <a:t>En el caso de empate, se les retorna la moneda a los usuarios.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477172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s-AR" dirty="0"/>
              <a:t>etrospectiva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6AB4C6-1F89-41A7-81D6-E2242A6F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4" y="1187481"/>
            <a:ext cx="1064368" cy="106436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8CE94F-DF50-4442-BAB6-B3E31AAEF780}"/>
              </a:ext>
            </a:extLst>
          </p:cNvPr>
          <p:cNvSpPr txBox="1"/>
          <p:nvPr/>
        </p:nvSpPr>
        <p:spPr>
          <a:xfrm>
            <a:off x="172278" y="2837557"/>
            <a:ext cx="5883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s-AR" sz="2400" dirty="0"/>
              <a:t>Desarrollar</a:t>
            </a:r>
            <a:r>
              <a:rPr lang="en-US" sz="2400" dirty="0"/>
              <a:t> un </a:t>
            </a:r>
            <a:r>
              <a:rPr lang="es-AR" sz="2400" dirty="0"/>
              <a:t>juego</a:t>
            </a:r>
            <a:r>
              <a:rPr lang="en-US" sz="2400" dirty="0"/>
              <a:t> Online </a:t>
            </a:r>
            <a:r>
              <a:rPr lang="es-AR" sz="2400" dirty="0"/>
              <a:t>donde</a:t>
            </a:r>
            <a:r>
              <a:rPr lang="en-US" sz="2400" dirty="0"/>
              <a:t> gane la MINORIA y las preguntas sean “ de preferencias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Crear 6 salas de juego con un maximo de 50 jugadores, con el requisito de 1 moneda para entrar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Calcular optimamente los </a:t>
            </a:r>
            <a:r>
              <a:rPr lang="es-AR" sz="2400" dirty="0"/>
              <a:t>resultados</a:t>
            </a:r>
            <a:r>
              <a:rPr lang="en-US" sz="2400" dirty="0"/>
              <a:t> con la ayuda de la API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DE3E9-486B-4153-8D62-CF32B895DC03}"/>
              </a:ext>
            </a:extLst>
          </p:cNvPr>
          <p:cNvSpPr txBox="1"/>
          <p:nvPr/>
        </p:nvSpPr>
        <p:spPr>
          <a:xfrm>
            <a:off x="6500479" y="2837557"/>
            <a:ext cx="58839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Control de timers y concurrencia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Generar una “Tentativa de voto”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Hacer la parte “administrativa” de la app.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2551EE-307E-424E-90FF-54F9B0B99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79" y="1290883"/>
            <a:ext cx="1093519" cy="12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FB55-0F74-4A53-B111-975555AC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2685857"/>
            <a:ext cx="9905998" cy="1478570"/>
          </a:xfrm>
        </p:spPr>
        <p:txBody>
          <a:bodyPr/>
          <a:lstStyle/>
          <a:p>
            <a:r>
              <a:rPr lang="es-AR" dirty="0"/>
              <a:t>Muchas gracias por su tiempo !!! </a:t>
            </a:r>
          </a:p>
        </p:txBody>
      </p:sp>
    </p:spTree>
    <p:extLst>
      <p:ext uri="{BB962C8B-B14F-4D97-AF65-F5344CB8AC3E}">
        <p14:creationId xmlns:p14="http://schemas.microsoft.com/office/powerpoint/2010/main" val="280708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310</TotalTime>
  <Words>251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Tw Cen MT (Títulos)</vt:lpstr>
      <vt:lpstr>Circuito</vt:lpstr>
      <vt:lpstr>PowerPoint Presentation</vt:lpstr>
      <vt:lpstr>MOTIVACION</vt:lpstr>
      <vt:lpstr>Lograr un juego online donde se combine el azar y la confianza, basándose en el conocido “Dilema del Prisionero”.</vt:lpstr>
      <vt:lpstr>Usuario típico</vt:lpstr>
      <vt:lpstr>Producto</vt:lpstr>
      <vt:lpstr>Retrospectiva</vt:lpstr>
      <vt:lpstr>Muchas gracias por su tiempo 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Igal</cp:lastModifiedBy>
  <cp:revision>17</cp:revision>
  <dcterms:created xsi:type="dcterms:W3CDTF">2017-11-03T14:21:53Z</dcterms:created>
  <dcterms:modified xsi:type="dcterms:W3CDTF">2017-11-05T16:47:12Z</dcterms:modified>
</cp:coreProperties>
</file>