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8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1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9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64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198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357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680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032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68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83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55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55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31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9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9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4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9FE-3444-40E3-A0B7-2E289A317750}" type="datetimeFigureOut">
              <a:rPr lang="es-AR" smtClean="0"/>
              <a:t>3/11/2017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F827-B472-426F-BA9D-A3621125D9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092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78326" y="2585478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Proyecto Final – presentación</a:t>
            </a:r>
          </a:p>
          <a:p>
            <a:pPr algn="ctr"/>
            <a:r>
              <a:rPr lang="es-AR" sz="3200" dirty="0" err="1" smtClean="0">
                <a:solidFill>
                  <a:schemeClr val="tx1"/>
                </a:solidFill>
              </a:rPr>
              <a:t>Igal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Revich</a:t>
            </a:r>
            <a:r>
              <a:rPr lang="es-AR" sz="3200" dirty="0" smtClean="0">
                <a:solidFill>
                  <a:schemeClr val="tx1"/>
                </a:solidFill>
              </a:rPr>
              <a:t> – 6IA </a:t>
            </a:r>
            <a:endParaRPr lang="es-AR" sz="32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34" y="-326793"/>
            <a:ext cx="4163983" cy="4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8905" y="4204922"/>
            <a:ext cx="2868885" cy="147857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Lograr un juego online donde se combine el azar y la confianza, basándose en el conocido “Dilema del Prisionero”.</a:t>
            </a:r>
            <a:endParaRPr lang="es-A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-1003778"/>
            <a:ext cx="6227217" cy="594798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1" y="342630"/>
            <a:ext cx="2120635" cy="309841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54231" y="3907881"/>
            <a:ext cx="33021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 smtClean="0">
                <a:latin typeface="Tw Cen MT (Títulos)"/>
                <a:ea typeface="Times New Roman" panose="02020603050405020304" pitchFamily="18" charset="0"/>
                <a:cs typeface="Times New Roman" panose="02020603050405020304" pitchFamily="18" charset="0"/>
              </a:rPr>
              <a:t>Generar interés a nivel mundial por un juego online con pautas inexistentes hasta el momento</a:t>
            </a:r>
            <a:endParaRPr lang="es-AR" sz="2200" dirty="0">
              <a:latin typeface="Tw Cen M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6901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1478570"/>
          </a:xfrm>
        </p:spPr>
        <p:txBody>
          <a:bodyPr/>
          <a:lstStyle/>
          <a:p>
            <a:r>
              <a:rPr lang="es-AR" dirty="0" smtClean="0"/>
              <a:t>Usuario típico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" y="1638141"/>
            <a:ext cx="2438400" cy="2438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3" y="1541417"/>
            <a:ext cx="1709164" cy="253512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4640" y="2857341"/>
            <a:ext cx="770709" cy="57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55" y="1541417"/>
            <a:ext cx="3215273" cy="24114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38" y="4147967"/>
            <a:ext cx="2785804" cy="27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47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Times New Roman</vt:lpstr>
      <vt:lpstr>Trebuchet MS</vt:lpstr>
      <vt:lpstr>Tw Cen MT</vt:lpstr>
      <vt:lpstr>Tw Cen MT (Títulos)</vt:lpstr>
      <vt:lpstr>Circuito</vt:lpstr>
      <vt:lpstr>Presentación de PowerPoint</vt:lpstr>
      <vt:lpstr>Lograr un juego online donde se combine el azar y la confianza, basándose en el conocido “Dilema del Prisionero”.</vt:lpstr>
      <vt:lpstr>Usuario típico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</cp:revision>
  <dcterms:created xsi:type="dcterms:W3CDTF">2017-11-03T14:21:53Z</dcterms:created>
  <dcterms:modified xsi:type="dcterms:W3CDTF">2017-11-03T15:12:32Z</dcterms:modified>
</cp:coreProperties>
</file>