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25C"/>
    <a:srgbClr val="CDE4D6"/>
    <a:srgbClr val="AEF8D4"/>
    <a:srgbClr val="2CB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E15B-302D-4945-A85A-29F31014E6E4}" v="35" dt="2023-12-08T20:28:0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906-656A-B99B-DC8E-76C52A82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A62A-C81A-D6CB-72C9-26B3E748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0813-54FD-45D4-3767-AE53196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F29-6558-684F-F128-79251DF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A74-BF33-256B-9682-C43269F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0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4F8-BFED-1D9F-BB2F-C186E2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389B-5556-CEC6-E4D8-B7205901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98D-3B5A-12B1-B757-A3D2335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45A8-411B-718A-2542-3ABBCBAA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4C0-9AC9-7F91-84FB-55EA669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63C0-CC22-1260-8668-5721F5B5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2E5E-81FF-0E88-89C4-601438F0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67-CB4E-AA55-5CDE-A13667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D760-7585-25D3-B4FD-4BF71FE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C65-FA3B-2D6C-B486-63E71B94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45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14-D0F9-F205-77F6-04E825C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05B-6591-095A-1E19-71CA627A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87D4-C390-5F63-0408-F8203C9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DB35-1D69-3825-F209-895C772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7ECC-47B3-C3A2-29FA-2AF8C80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8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85F-053F-E38E-EF82-B3D29F9A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D542-7968-CFB2-3875-42E4209D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E058-4A2D-F8BD-811B-FBAEDAA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764C-9B96-B6DA-1C79-CDB0D6B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995-216C-45DD-A7CF-13DD9D0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0EE-59F5-D2D8-E63B-CA27DBE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090-25F4-BCE1-F9F2-1A94FFF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195-258B-EC26-EA0B-CB26A6E1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EC8-859F-FC18-1FF7-E92E254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A21B-AEC9-15B5-9B24-4868F6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76A5-1B12-785E-D628-F79C69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64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08C-1B4F-13FB-9E34-7A0A1A5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8422-FB3F-9D00-7561-EC925174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58A-2268-5D99-84E4-4F55EE38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9CEA-902B-BDEA-1E9E-11BEFAF3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D7B9B-E6E0-8AD1-1439-C625FC91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C073-9128-B341-7A8D-F3DED85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6545-2F54-360E-9613-DF2352C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7CB-0EC7-DEEC-28E1-95F877F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2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76C-8E5D-FA94-F02E-B090F5F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BC9-1BB2-583E-E6B4-8C1395F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9FA-36EA-2E71-A955-6075A22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337E-6C58-EFE4-0418-89C9EDD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42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8575-258D-BA3D-C8DA-570D95C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E462-598F-2B07-CA45-B13BE8C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798C-BBF6-D8CE-A136-A1E3DF1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9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4E4-2BD4-AF90-EA0F-0B934F8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15BB-967F-24F5-04F2-9B4A2676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0E3A-657B-F3D2-65C2-01539E44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3805-F479-5325-C090-E88D363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7F28-55B5-41F3-3D06-D3731F3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3C43-301B-EFCF-ED1A-418905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4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460-319B-C7A3-BBA0-99FC9E9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6F52-2EF7-88D1-EEA4-EE27DE79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747-3E08-114C-1AD4-F515AA1B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454B-C31E-1E30-2968-0C7E0A2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C2BD-F336-AF32-2C15-82F5EE5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CF98-70BC-AA35-0A28-C96CC23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B89C-203A-9C9B-F7C3-5387A5BA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A852-5E9B-D453-3E83-B54AFC8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434-5D17-C447-73C1-98F53B31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B2FE-0BA1-0B98-4E28-53F804E7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4C1-19FF-9811-1C7D-EC1AF937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8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14BED-284D-6714-F64A-D762C8B8E003}"/>
              </a:ext>
            </a:extLst>
          </p:cNvPr>
          <p:cNvSpPr txBox="1"/>
          <p:nvPr/>
        </p:nvSpPr>
        <p:spPr>
          <a:xfrm>
            <a:off x="4849503" y="3058886"/>
            <a:ext cx="2492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pan--g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enome</a:t>
            </a:r>
            <a:endParaRPr lang="en-US" sz="2500" b="1" dirty="0">
              <a:solidFill>
                <a:srgbClr val="21925C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ann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otation,</a:t>
            </a: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an-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lysis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&amp;</a:t>
            </a:r>
          </a:p>
          <a:p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 dia</a:t>
            </a:r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gram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</a:t>
            </a:r>
            <a:endParaRPr lang="en-AT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2669D-3439-3A8E-63E1-CC3E67D65F5E}"/>
              </a:ext>
            </a:extLst>
          </p:cNvPr>
          <p:cNvSpPr txBox="1"/>
          <p:nvPr/>
        </p:nvSpPr>
        <p:spPr>
          <a:xfrm>
            <a:off x="195943" y="60039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Anna Igolkina</a:t>
            </a:r>
          </a:p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1.12.2023</a:t>
            </a:r>
          </a:p>
        </p:txBody>
      </p:sp>
      <p:pic>
        <p:nvPicPr>
          <p:cNvPr id="4" name="Picture 3" descr="A circular design with a dna strand and leaves&#10;&#10;Description automatically generated">
            <a:extLst>
              <a:ext uri="{FF2B5EF4-FFF2-40B4-BE49-F238E27FC236}">
                <a16:creationId xmlns:a16="http://schemas.microsoft.com/office/drawing/2014/main" id="{63CC7B1D-5317-200E-5890-4295474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5"/>
              </a:clrFrom>
              <a:clrTo>
                <a:srgbClr val="FCFD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114" y="0"/>
            <a:ext cx="3058886" cy="3058886"/>
          </a:xfrm>
          <a:prstGeom prst="rect">
            <a:avLst/>
          </a:prstGeom>
        </p:spPr>
      </p:pic>
      <p:pic>
        <p:nvPicPr>
          <p:cNvPr id="3076" name="Picture 4" descr="GMI">
            <a:extLst>
              <a:ext uri="{FF2B5EF4-FFF2-40B4-BE49-F238E27FC236}">
                <a16:creationId xmlns:a16="http://schemas.microsoft.com/office/drawing/2014/main" id="{C3751A8F-3E67-0C89-1D03-B4331B6A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207735"/>
            <a:ext cx="2361535" cy="10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CA33-2CE7-A068-9CBC-7293F1001723}"/>
              </a:ext>
            </a:extLst>
          </p:cNvPr>
          <p:cNvSpPr txBox="1"/>
          <p:nvPr/>
        </p:nvSpPr>
        <p:spPr>
          <a:xfrm>
            <a:off x="4523291" y="2201321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</a:rPr>
              <a:t>Pannagram</a:t>
            </a:r>
            <a:endParaRPr lang="en-US" sz="4000" dirty="0">
              <a:solidFill>
                <a:srgbClr val="21925C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BCBDE-A73B-CBEF-5F42-37111EBDF042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Pipeline for MGA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6346-4E5B-F05F-1790-C5C9ED661740}"/>
              </a:ext>
            </a:extLst>
          </p:cNvPr>
          <p:cNvSpPr txBox="1"/>
          <p:nvPr/>
        </p:nvSpPr>
        <p:spPr>
          <a:xfrm>
            <a:off x="283029" y="2612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Functions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40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E8FEF-CED4-53A1-75EB-6DB57C99A338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2135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A1CC-2D65-84BB-B5A7-248A7EA80F8F}"/>
              </a:ext>
            </a:extLst>
          </p:cNvPr>
          <p:cNvSpPr txBox="1"/>
          <p:nvPr/>
        </p:nvSpPr>
        <p:spPr>
          <a:xfrm>
            <a:off x="283029" y="26125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Structural Variants (SVs)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997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Nestedness: Enrichment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769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8AFD-1494-ACBA-E740-C77F95FB48DF}"/>
              </a:ext>
            </a:extLst>
          </p:cNvPr>
          <p:cNvSpPr txBox="1"/>
          <p:nvPr/>
        </p:nvSpPr>
        <p:spPr>
          <a:xfrm>
            <a:off x="283029" y="261258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Search of copies in the Genome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8938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DE8D7-AD30-6037-7A1B-14AEF2820C09}"/>
              </a:ext>
            </a:extLst>
          </p:cNvPr>
          <p:cNvSpPr txBox="1"/>
          <p:nvPr/>
        </p:nvSpPr>
        <p:spPr>
          <a:xfrm>
            <a:off x="283029" y="26125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dotplot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363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Heiti SC Light</vt:lpstr>
      <vt:lpstr>Heiti SC Light</vt:lpstr>
      <vt:lpstr>Heiti SC Medium</vt:lpstr>
      <vt:lpstr>Heiti SC Medium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2023-12-08T19:23:43Z</dcterms:created>
  <dcterms:modified xsi:type="dcterms:W3CDTF">2023-12-08T20:28:54Z</dcterms:modified>
</cp:coreProperties>
</file>