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5" dt="2023-12-08T20:28:0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08.12.23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849503" y="3058886"/>
            <a:ext cx="24929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pan--g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</a:t>
            </a:r>
            <a:endParaRPr lang="en-US" sz="2500" b="1" dirty="0">
              <a:solidFill>
                <a:srgbClr val="21925C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ann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otation,</a:t>
            </a: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 dia</a:t>
            </a:r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gram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892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of sequences in the Genomes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59</Words>
  <Application>Microsoft Macintosh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Heiti SC Light</vt:lpstr>
      <vt:lpstr>Heiti SC Light</vt:lpstr>
      <vt:lpstr>Heiti SC Medium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2023-12-08T22:40:22Z</dcterms:modified>
</cp:coreProperties>
</file>