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5" dt="2023-12-08T20:28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753321" y="3058886"/>
            <a:ext cx="2685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</a:t>
            </a:r>
            <a:r>
              <a:rPr lang="ru-RU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--</a:t>
            </a:r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</a:t>
            </a:r>
          </a:p>
          <a:p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ann</a:t>
            </a:r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otations</a:t>
            </a:r>
            <a:endParaRPr lang="en-US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 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dia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agram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892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of sequences in the Genomes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59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Heiti SC Light</vt:lpstr>
      <vt:lpstr>Heiti SC Light</vt:lpstr>
      <vt:lpstr>Heiti SC Medium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2023-12-08T23:19:23Z</dcterms:modified>
</cp:coreProperties>
</file>