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58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6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931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92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544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277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970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27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21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35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52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45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3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47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7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79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64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blanco</a:t>
            </a:r>
            <a:r>
              <a:rPr lang="en-US" altLang="ja-JP" dirty="0" smtClean="0"/>
              <a:t> </a:t>
            </a:r>
            <a:r>
              <a:rPr lang="en-US" altLang="ja-JP" dirty="0"/>
              <a:t>Framework 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27717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ソースコード自動生成ツール開発者の勉強会</a:t>
            </a:r>
            <a:r>
              <a:rPr lang="en-US" altLang="ja-JP" sz="2400" dirty="0"/>
              <a:t>#</a:t>
            </a:r>
            <a:r>
              <a:rPr lang="en-US" altLang="ja-JP" sz="2400" dirty="0" smtClean="0"/>
              <a:t>1</a:t>
            </a:r>
          </a:p>
          <a:p>
            <a:r>
              <a:rPr lang="en-US" altLang="ja-JP" sz="2400" dirty="0"/>
              <a:t>#</a:t>
            </a:r>
            <a:r>
              <a:rPr lang="en-US" altLang="ja-JP" sz="2400" dirty="0" err="1" smtClean="0"/>
              <a:t>codegendev</a:t>
            </a:r>
            <a:r>
              <a:rPr lang="ja-JP" altLang="en-US" sz="2400" dirty="0"/>
              <a:t> </a:t>
            </a:r>
            <a:r>
              <a:rPr lang="en-US" altLang="ja-JP" sz="2400" dirty="0"/>
              <a:t>#</a:t>
            </a:r>
            <a:r>
              <a:rPr lang="en-US" altLang="ja-JP" sz="2400" dirty="0" err="1"/>
              <a:t>coedo</a:t>
            </a:r>
            <a:r>
              <a:rPr lang="en-US" altLang="ja-JP" sz="2400" dirty="0"/>
              <a:t> 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405411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そもそも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676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ソースコードを生成することとは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19997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Next…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ソースコード自動生成ツール開発者の勉強会</a:t>
            </a:r>
            <a:r>
              <a:rPr lang="en-US" altLang="ja-JP" sz="2400" dirty="0"/>
              <a:t>#</a:t>
            </a:r>
            <a:r>
              <a:rPr lang="en-US" altLang="ja-JP" sz="2400" dirty="0" smtClean="0"/>
              <a:t>1</a:t>
            </a:r>
          </a:p>
          <a:p>
            <a:r>
              <a:rPr kumimoji="1" lang="en-US" altLang="ja-JP" sz="2400" dirty="0" smtClean="0"/>
              <a:t>2015/11/06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9906395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36</Words>
  <Application>Microsoft Office PowerPoint</Application>
  <PresentationFormat>ワイド画面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メイリオ</vt:lpstr>
      <vt:lpstr>Arial</vt:lpstr>
      <vt:lpstr>Trebuchet MS</vt:lpstr>
      <vt:lpstr>Wingdings 3</vt:lpstr>
      <vt:lpstr>ファセット</vt:lpstr>
      <vt:lpstr>blanco Framework 概要</vt:lpstr>
      <vt:lpstr>そもそも</vt:lpstr>
      <vt:lpstr>Next…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オープニング</dc:title>
  <dc:creator/>
  <cp:lastModifiedBy>Toshiki Iga</cp:lastModifiedBy>
  <cp:revision>59</cp:revision>
  <dcterms:created xsi:type="dcterms:W3CDTF">2015-11-05T22:49:33Z</dcterms:created>
  <dcterms:modified xsi:type="dcterms:W3CDTF">2015-11-06T05:29:47Z</dcterms:modified>
</cp:coreProperties>
</file>