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オープンソースによるソースコード自動生成ツール提供の意義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/>
              <a:t>#</a:t>
            </a:r>
            <a:r>
              <a:rPr lang="en-US" altLang="ja-JP" sz="2400" dirty="0" err="1" smtClean="0"/>
              <a:t>codegendev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en-US" altLang="ja-JP" sz="2400" dirty="0" err="1"/>
              <a:t>coedo</a:t>
            </a:r>
            <a:r>
              <a:rPr lang="en-US" altLang="ja-JP" sz="2400" dirty="0"/>
              <a:t> 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そもそも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ソースコードを生成することとは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9997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90639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43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Arial</vt:lpstr>
      <vt:lpstr>Trebuchet MS</vt:lpstr>
      <vt:lpstr>Wingdings 3</vt:lpstr>
      <vt:lpstr>ファセット</vt:lpstr>
      <vt:lpstr>オープンソースによるソースコード自動生成ツール提供の意義</vt:lpstr>
      <vt:lpstr>そもそも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オープニング</dc:title>
  <dc:creator/>
  <cp:lastModifiedBy>Toshiki Iga</cp:lastModifiedBy>
  <cp:revision>60</cp:revision>
  <dcterms:created xsi:type="dcterms:W3CDTF">2015-11-05T22:49:33Z</dcterms:created>
  <dcterms:modified xsi:type="dcterms:W3CDTF">2015-11-06T05:31:48Z</dcterms:modified>
</cp:coreProperties>
</file>