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ソースコード自動生成ツールに関する基調ミニトーク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ソースコードを生成することとは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すべてか、一部か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２価論</a:t>
            </a:r>
            <a:endParaRPr lang="en-US" altLang="ja-JP" sz="3200" dirty="0" smtClean="0"/>
          </a:p>
          <a:p>
            <a:r>
              <a:rPr kumimoji="1" lang="ja-JP" altLang="en-US" sz="3200" dirty="0"/>
              <a:t>柔軟</a:t>
            </a:r>
            <a:r>
              <a:rPr kumimoji="1" lang="ja-JP" altLang="en-US" sz="3200" dirty="0" smtClean="0"/>
              <a:t>さ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93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その価値があるのか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8954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納品物？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ソースコードの可読性</a:t>
            </a:r>
            <a:endParaRPr lang="en-US" altLang="ja-JP" sz="3200" dirty="0" smtClean="0"/>
          </a:p>
          <a:p>
            <a:r>
              <a:rPr kumimoji="1" lang="ja-JP" altLang="en-US" sz="3200" smtClean="0"/>
              <a:t>バイナリ</a:t>
            </a:r>
            <a:r>
              <a:rPr kumimoji="1" lang="ja-JP" altLang="en-US" sz="3200"/>
              <a:t>？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5894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人工知能 </a:t>
            </a:r>
            <a:r>
              <a:rPr kumimoji="1" lang="en-US" altLang="ja-JP" sz="4400" dirty="0" smtClean="0"/>
              <a:t>vs </a:t>
            </a:r>
            <a:r>
              <a:rPr kumimoji="1" lang="ja-JP" altLang="en-US" sz="4400" dirty="0" smtClean="0"/>
              <a:t>自動生成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人工知能プログラミング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58536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71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Trebuchet MS</vt:lpstr>
      <vt:lpstr>Wingdings 3</vt:lpstr>
      <vt:lpstr>ファセット</vt:lpstr>
      <vt:lpstr> ソースコード自動生成ツールに関する基調ミニトーク</vt:lpstr>
      <vt:lpstr>そもそも</vt:lpstr>
      <vt:lpstr>すべてか、一部か</vt:lpstr>
      <vt:lpstr>ソースコードを書くコストとの見合い</vt:lpstr>
      <vt:lpstr>納品物？</vt:lpstr>
      <vt:lpstr>人工知能 vs 自動生成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57</cp:revision>
  <dcterms:created xsi:type="dcterms:W3CDTF">2015-11-05T22:49:33Z</dcterms:created>
  <dcterms:modified xsi:type="dcterms:W3CDTF">2015-11-06T01:37:42Z</dcterms:modified>
</cp:coreProperties>
</file>