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4" r:id="rId6"/>
    <p:sldId id="263" r:id="rId7"/>
    <p:sldId id="25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58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6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931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92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44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27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970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27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21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35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52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45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3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47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7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79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64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ソースコード自動生成ツールに関する基調ミニトーク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2771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lang="en-US" altLang="ja-JP" sz="2400" dirty="0"/>
              <a:t>#</a:t>
            </a:r>
            <a:r>
              <a:rPr lang="en-US" altLang="ja-JP" sz="2400" dirty="0" err="1" smtClean="0"/>
              <a:t>codegendev</a:t>
            </a:r>
            <a:r>
              <a:rPr lang="ja-JP" altLang="en-US" sz="2400" dirty="0"/>
              <a:t> </a:t>
            </a:r>
            <a:r>
              <a:rPr lang="en-US" altLang="ja-JP" sz="2400" dirty="0"/>
              <a:t>#</a:t>
            </a:r>
            <a:r>
              <a:rPr lang="en-US" altLang="ja-JP" sz="2400" dirty="0" err="1"/>
              <a:t>coedo</a:t>
            </a:r>
            <a:r>
              <a:rPr lang="en-US" altLang="ja-JP" sz="2400" dirty="0"/>
              <a:t> 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405411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そもそも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ソースコードを生成することとは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19997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すべてか、一部か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２価論</a:t>
            </a:r>
            <a:endParaRPr lang="en-US" altLang="ja-JP" sz="3200" dirty="0" smtClean="0"/>
          </a:p>
          <a:p>
            <a:r>
              <a:rPr kumimoji="1" lang="ja-JP" altLang="en-US" sz="3200" dirty="0"/>
              <a:t>柔軟</a:t>
            </a:r>
            <a:r>
              <a:rPr kumimoji="1" lang="ja-JP" altLang="en-US" sz="3200" dirty="0" smtClean="0"/>
              <a:t>さ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06935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4400" dirty="0" smtClean="0"/>
              <a:t>ソースコードを書くコストとの見合い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その価値があるのか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89540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納品物？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ソースコードの可読性</a:t>
            </a:r>
            <a:endParaRPr lang="en-US" altLang="ja-JP" sz="3200" dirty="0" smtClean="0"/>
          </a:p>
          <a:p>
            <a:r>
              <a:rPr kumimoji="1" lang="ja-JP" altLang="en-US" sz="3200" smtClean="0"/>
              <a:t>バイナリ</a:t>
            </a:r>
            <a:r>
              <a:rPr kumimoji="1" lang="ja-JP" altLang="en-US" sz="3200"/>
              <a:t>？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95894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人工知能 </a:t>
            </a:r>
            <a:r>
              <a:rPr kumimoji="1" lang="en-US" altLang="ja-JP" sz="4400" dirty="0" smtClean="0"/>
              <a:t>vs </a:t>
            </a:r>
            <a:r>
              <a:rPr kumimoji="1" lang="ja-JP" altLang="en-US" sz="4400" dirty="0" smtClean="0"/>
              <a:t>自動生成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人工知能プログラミング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58536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Next…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kumimoji="1" lang="en-US" altLang="ja-JP" sz="2400" dirty="0" smtClean="0"/>
              <a:t>2015/11/06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9906395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71</Words>
  <Application>Microsoft Office PowerPoint</Application>
  <PresentationFormat>ワイド画面</PresentationFormat>
  <Paragraphs>18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メイリオ</vt:lpstr>
      <vt:lpstr>Arial</vt:lpstr>
      <vt:lpstr>Trebuchet MS</vt:lpstr>
      <vt:lpstr>Wingdings 3</vt:lpstr>
      <vt:lpstr>ファセット</vt:lpstr>
      <vt:lpstr> ソースコード自動生成ツールに関する基調ミニトーク</vt:lpstr>
      <vt:lpstr>そもそも</vt:lpstr>
      <vt:lpstr>すべてか、一部か</vt:lpstr>
      <vt:lpstr>ソースコードを書くコストとの見合い</vt:lpstr>
      <vt:lpstr>納品物？</vt:lpstr>
      <vt:lpstr>人工知能 vs 自動生成</vt:lpstr>
      <vt:lpstr>Next…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【タイトル】メインテーマ</dc:title>
  <dc:creator/>
  <cp:lastModifiedBy>Toshiki Iga</cp:lastModifiedBy>
  <cp:revision>56</cp:revision>
  <dcterms:created xsi:type="dcterms:W3CDTF">2015-11-05T22:49:33Z</dcterms:created>
  <dcterms:modified xsi:type="dcterms:W3CDTF">2015-11-06T01:36:52Z</dcterms:modified>
</cp:coreProperties>
</file>