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0" r:id="rId4"/>
    <p:sldId id="262" r:id="rId5"/>
    <p:sldId id="263" r:id="rId6"/>
    <p:sldId id="264" r:id="rId7"/>
    <p:sldId id="259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7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0589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963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4931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3928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5449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9277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970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8270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9211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4352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524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452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939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147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37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3798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064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 smtClean="0"/>
              <a:t>blanco</a:t>
            </a:r>
            <a:r>
              <a:rPr lang="en-US" altLang="ja-JP" dirty="0" smtClean="0"/>
              <a:t> </a:t>
            </a:r>
            <a:r>
              <a:rPr lang="en-US" altLang="ja-JP" dirty="0"/>
              <a:t>Framework </a:t>
            </a:r>
            <a:r>
              <a:rPr lang="ja-JP" altLang="en-US" dirty="0"/>
              <a:t>概要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127717"/>
          </a:xfrm>
        </p:spPr>
        <p:txBody>
          <a:bodyPr>
            <a:normAutofit/>
          </a:bodyPr>
          <a:lstStyle/>
          <a:p>
            <a:r>
              <a:rPr lang="ja-JP" altLang="en-US" sz="2400" dirty="0"/>
              <a:t>ソースコード自動生成ツール開発者の勉強会</a:t>
            </a:r>
            <a:r>
              <a:rPr lang="en-US" altLang="ja-JP" sz="2400" dirty="0"/>
              <a:t>#</a:t>
            </a:r>
            <a:r>
              <a:rPr lang="en-US" altLang="ja-JP" sz="2400" dirty="0" smtClean="0"/>
              <a:t>1</a:t>
            </a:r>
          </a:p>
          <a:p>
            <a:r>
              <a:rPr lang="en-US" altLang="ja-JP" sz="2400" dirty="0"/>
              <a:t>#</a:t>
            </a:r>
            <a:r>
              <a:rPr lang="en-US" altLang="ja-JP" sz="2400" dirty="0" err="1" smtClean="0"/>
              <a:t>codegendev</a:t>
            </a:r>
            <a:r>
              <a:rPr lang="ja-JP" altLang="en-US" sz="2400" dirty="0"/>
              <a:t> </a:t>
            </a:r>
            <a:r>
              <a:rPr lang="en-US" altLang="ja-JP" sz="2400" dirty="0"/>
              <a:t>#</a:t>
            </a:r>
            <a:r>
              <a:rPr lang="en-US" altLang="ja-JP" sz="2400" dirty="0" err="1"/>
              <a:t>coedo</a:t>
            </a:r>
            <a:r>
              <a:rPr lang="en-US" altLang="ja-JP" sz="2400" dirty="0"/>
              <a:t> </a:t>
            </a: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4054112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400" dirty="0" smtClean="0"/>
              <a:t>歴史など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76761"/>
          </a:xfrm>
        </p:spPr>
        <p:txBody>
          <a:bodyPr>
            <a:normAutofit/>
          </a:bodyPr>
          <a:lstStyle/>
          <a:p>
            <a:r>
              <a:rPr kumimoji="1" lang="en-US" altLang="ja-JP" sz="3200" dirty="0" smtClean="0"/>
              <a:t>2005</a:t>
            </a:r>
            <a:r>
              <a:rPr kumimoji="1" lang="ja-JP" altLang="en-US" sz="3200" dirty="0" smtClean="0"/>
              <a:t>年から</a:t>
            </a:r>
            <a:endParaRPr kumimoji="1" lang="en-US" altLang="ja-JP" sz="3200" dirty="0" smtClean="0"/>
          </a:p>
          <a:p>
            <a:endParaRPr kumimoji="1" lang="en-US" altLang="ja-JP" sz="3200" dirty="0" smtClean="0"/>
          </a:p>
          <a:p>
            <a:r>
              <a:rPr kumimoji="1" lang="en-US" altLang="ja-JP" sz="3200" dirty="0" err="1" smtClean="0"/>
              <a:t>blacn</a:t>
            </a:r>
            <a:r>
              <a:rPr lang="en-US" altLang="ja-JP" sz="3200" dirty="0" err="1" smtClean="0"/>
              <a:t>o</a:t>
            </a:r>
            <a:r>
              <a:rPr lang="en-US" altLang="ja-JP" sz="3200" dirty="0" smtClean="0"/>
              <a:t> Framework </a:t>
            </a:r>
            <a:r>
              <a:rPr lang="ja-JP" altLang="en-US" sz="3200" dirty="0" smtClean="0"/>
              <a:t>そのものは </a:t>
            </a:r>
            <a:r>
              <a:rPr lang="en-US" altLang="ja-JP" sz="3200" dirty="0" smtClean="0"/>
              <a:t>Java </a:t>
            </a:r>
            <a:r>
              <a:rPr lang="ja-JP" altLang="en-US" sz="3200" dirty="0" smtClean="0"/>
              <a:t>で書かれている</a:t>
            </a:r>
            <a:endParaRPr lang="en-US" altLang="ja-JP" sz="3200" dirty="0" smtClean="0"/>
          </a:p>
          <a:p>
            <a:r>
              <a:rPr kumimoji="1" lang="ja-JP" altLang="en-US" sz="3200" dirty="0" smtClean="0"/>
              <a:t>生成プログラミング</a:t>
            </a:r>
            <a:r>
              <a:rPr kumimoji="1" lang="ja-JP" altLang="en-US" sz="3200" dirty="0"/>
              <a:t>言語</a:t>
            </a:r>
            <a:r>
              <a:rPr kumimoji="1" lang="ja-JP" altLang="en-US" sz="3200" dirty="0" smtClean="0"/>
              <a:t>は、</a:t>
            </a:r>
            <a:r>
              <a:rPr lang="fr-FR" altLang="ja-JP" sz="3200" dirty="0"/>
              <a:t>Java, C#.NET, JavaScript, VB.NET, PHP, Ruby, </a:t>
            </a:r>
            <a:r>
              <a:rPr lang="fr-FR" altLang="ja-JP" sz="3200" dirty="0" smtClean="0"/>
              <a:t>Python</a:t>
            </a:r>
            <a:r>
              <a:rPr lang="en-US" altLang="ja-JP" sz="3200" dirty="0" smtClean="0"/>
              <a:t>, Delphi</a:t>
            </a:r>
            <a:endParaRPr lang="fr-FR" altLang="ja-JP" sz="3200" dirty="0"/>
          </a:p>
          <a:p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3963170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 smtClean="0"/>
              <a:t>第</a:t>
            </a:r>
            <a:r>
              <a:rPr kumimoji="1" lang="en-US" altLang="ja-JP" sz="4400" dirty="0" smtClean="0"/>
              <a:t>1</a:t>
            </a:r>
            <a:r>
              <a:rPr kumimoji="1" lang="ja-JP" altLang="en-US" sz="4400" dirty="0" smtClean="0"/>
              <a:t>世代 </a:t>
            </a:r>
            <a:r>
              <a:rPr kumimoji="1" lang="en-US" altLang="ja-JP" sz="4400" dirty="0" smtClean="0"/>
              <a:t>(blanco1g)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76761"/>
          </a:xfrm>
        </p:spPr>
        <p:txBody>
          <a:bodyPr>
            <a:normAutofit/>
          </a:bodyPr>
          <a:lstStyle/>
          <a:p>
            <a:r>
              <a:rPr lang="ja-JP" altLang="en-US" sz="3200" dirty="0" smtClean="0"/>
              <a:t>基本、</a:t>
            </a:r>
            <a:r>
              <a:rPr lang="en-US" altLang="ja-JP" sz="3200" dirty="0" smtClean="0"/>
              <a:t>Excel </a:t>
            </a:r>
            <a:r>
              <a:rPr lang="ja-JP" altLang="en-US" sz="3200" dirty="0" smtClean="0"/>
              <a:t>を入力にソースコードを生成</a:t>
            </a:r>
            <a:endParaRPr lang="en-US" altLang="ja-JP" sz="3200" dirty="0" smtClean="0"/>
          </a:p>
          <a:p>
            <a:r>
              <a:rPr kumimoji="1" lang="en-US" altLang="ja-JP" sz="3200" dirty="0" smtClean="0"/>
              <a:t>Java, C#, JavaScript, PHP, Ruby, Python, Delphi</a:t>
            </a:r>
          </a:p>
          <a:p>
            <a:r>
              <a:rPr lang="ja-JP" altLang="en-US" sz="3200" dirty="0" smtClean="0"/>
              <a:t>特定の狭い領域のソースコード自動生成</a:t>
            </a:r>
            <a:endParaRPr lang="en-US" altLang="ja-JP" sz="3200" dirty="0" smtClean="0"/>
          </a:p>
          <a:p>
            <a:r>
              <a:rPr kumimoji="1" lang="ja-JP" altLang="en-US" sz="3200" dirty="0" smtClean="0"/>
              <a:t>これをベースに、特定業務領域のソースコード自動生成を作成することを目指す</a:t>
            </a:r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199974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 smtClean="0"/>
              <a:t>第</a:t>
            </a:r>
            <a:r>
              <a:rPr kumimoji="1" lang="en-US" altLang="ja-JP" sz="4400" dirty="0" smtClean="0"/>
              <a:t>2</a:t>
            </a:r>
            <a:r>
              <a:rPr kumimoji="1" lang="ja-JP" altLang="en-US" sz="4400" dirty="0" smtClean="0"/>
              <a:t>世代 </a:t>
            </a:r>
            <a:r>
              <a:rPr kumimoji="1" lang="en-US" altLang="ja-JP" sz="4400" dirty="0" smtClean="0"/>
              <a:t>(blanco2g)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2160589"/>
            <a:ext cx="9038166" cy="4576761"/>
          </a:xfrm>
        </p:spPr>
        <p:txBody>
          <a:bodyPr>
            <a:normAutofit/>
          </a:bodyPr>
          <a:lstStyle/>
          <a:p>
            <a:r>
              <a:rPr lang="ja-JP" altLang="en-US" sz="3200" dirty="0" smtClean="0"/>
              <a:t>ソースコードを入力してソースコードを生成</a:t>
            </a:r>
            <a:endParaRPr lang="en-US" altLang="ja-JP" sz="3200" dirty="0" smtClean="0"/>
          </a:p>
          <a:p>
            <a:pPr lvl="1"/>
            <a:r>
              <a:rPr lang="en-US" altLang="ja-JP" sz="3000" dirty="0" smtClean="0"/>
              <a:t>DI</a:t>
            </a:r>
            <a:r>
              <a:rPr lang="ja-JP" altLang="en-US" sz="3000" dirty="0" smtClean="0"/>
              <a:t>をソースコードで実施</a:t>
            </a:r>
            <a:endParaRPr lang="en-US" altLang="ja-JP" sz="3000" dirty="0" smtClean="0"/>
          </a:p>
          <a:p>
            <a:pPr lvl="1"/>
            <a:r>
              <a:rPr lang="ja-JP" altLang="en-US" sz="3000" dirty="0" smtClean="0"/>
              <a:t>アノテーション</a:t>
            </a:r>
            <a:r>
              <a:rPr lang="ja-JP" altLang="en-US" sz="3000" dirty="0"/>
              <a:t>ベース</a:t>
            </a:r>
            <a:endParaRPr lang="en-US" altLang="ja-JP" sz="3000" dirty="0" smtClean="0"/>
          </a:p>
          <a:p>
            <a:r>
              <a:rPr kumimoji="1" lang="ja-JP" altLang="en-US" sz="3200" dirty="0" smtClean="0"/>
              <a:t>生成ソース</a:t>
            </a:r>
            <a:r>
              <a:rPr kumimoji="1" lang="ja-JP" altLang="en-US" sz="3200" dirty="0"/>
              <a:t>コード</a:t>
            </a:r>
            <a:r>
              <a:rPr kumimoji="1" lang="ja-JP" altLang="en-US" sz="3200" dirty="0" smtClean="0"/>
              <a:t>は </a:t>
            </a:r>
            <a:r>
              <a:rPr kumimoji="1" lang="en-US" altLang="ja-JP" sz="3200" dirty="0" smtClean="0"/>
              <a:t>Java </a:t>
            </a:r>
            <a:r>
              <a:rPr kumimoji="1" lang="ja-JP" altLang="en-US" sz="3200" dirty="0" smtClean="0"/>
              <a:t>のみ</a:t>
            </a:r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1307787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400" dirty="0" smtClean="0"/>
              <a:t>Excel</a:t>
            </a:r>
            <a:r>
              <a:rPr kumimoji="1" lang="ja-JP" altLang="en-US" sz="4400" dirty="0" smtClean="0"/>
              <a:t>重要</a:t>
            </a:r>
            <a:endParaRPr kumimoji="1" lang="ja-JP" altLang="en-US" sz="4400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39" y="1423988"/>
            <a:ext cx="8749406" cy="5122862"/>
          </a:xfrm>
        </p:spPr>
      </p:pic>
    </p:spTree>
    <p:extLst>
      <p:ext uri="{BB962C8B-B14F-4D97-AF65-F5344CB8AC3E}">
        <p14:creationId xmlns:p14="http://schemas.microsoft.com/office/powerpoint/2010/main" val="2967547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 smtClean="0"/>
              <a:t>ベーシック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2160589"/>
            <a:ext cx="9038166" cy="4576761"/>
          </a:xfrm>
        </p:spPr>
        <p:txBody>
          <a:bodyPr>
            <a:normAutofit/>
          </a:bodyPr>
          <a:lstStyle/>
          <a:p>
            <a:r>
              <a:rPr lang="en-US" altLang="ja-JP" sz="3200" dirty="0" smtClean="0"/>
              <a:t>Java 1.5 </a:t>
            </a:r>
            <a:r>
              <a:rPr lang="ja-JP" altLang="en-US" sz="3200" dirty="0" smtClean="0"/>
              <a:t>でビルド</a:t>
            </a:r>
            <a:r>
              <a:rPr lang="ja-JP" altLang="en-US" sz="3200" dirty="0" smtClean="0"/>
              <a:t>してきた</a:t>
            </a:r>
            <a:endParaRPr lang="en-US" altLang="ja-JP" sz="3200" dirty="0" smtClean="0"/>
          </a:p>
          <a:p>
            <a:pPr lvl="1"/>
            <a:r>
              <a:rPr kumimoji="1" lang="ja-JP" altLang="en-US" sz="3000" dirty="0" smtClean="0"/>
              <a:t>最近 </a:t>
            </a:r>
            <a:r>
              <a:rPr kumimoji="1" lang="en-US" altLang="ja-JP" sz="3000" dirty="0" err="1" smtClean="0"/>
              <a:t>github</a:t>
            </a:r>
            <a:r>
              <a:rPr kumimoji="1" lang="en-US" altLang="ja-JP" sz="3000" dirty="0" smtClean="0"/>
              <a:t> </a:t>
            </a:r>
            <a:r>
              <a:rPr lang="ja-JP" altLang="en-US" sz="3000" dirty="0" smtClean="0"/>
              <a:t>版は </a:t>
            </a:r>
            <a:r>
              <a:rPr kumimoji="1" lang="en-US" altLang="ja-JP" sz="3000" dirty="0" smtClean="0"/>
              <a:t>1.6 </a:t>
            </a:r>
            <a:r>
              <a:rPr kumimoji="1" lang="ja-JP" altLang="en-US" sz="3000" dirty="0" err="1" smtClean="0"/>
              <a:t>まで</a:t>
            </a:r>
            <a:r>
              <a:rPr kumimoji="1" lang="ja-JP" altLang="en-US" sz="3000" dirty="0" smtClean="0"/>
              <a:t>引き上げ</a:t>
            </a:r>
            <a:endParaRPr kumimoji="1" lang="en-US" altLang="ja-JP" sz="3000" dirty="0" smtClean="0"/>
          </a:p>
          <a:p>
            <a:r>
              <a:rPr lang="en-US" altLang="ja-JP" sz="3200" dirty="0" smtClean="0"/>
              <a:t>JAR </a:t>
            </a:r>
            <a:r>
              <a:rPr lang="ja-JP" altLang="en-US" sz="3200" dirty="0" smtClean="0"/>
              <a:t>に ソースを含める</a:t>
            </a:r>
            <a:endParaRPr lang="en-US" altLang="ja-JP" sz="3200" dirty="0" smtClean="0"/>
          </a:p>
          <a:p>
            <a:pPr lvl="1"/>
            <a:r>
              <a:rPr lang="ja-JP" altLang="en-US" sz="3000" dirty="0" smtClean="0"/>
              <a:t>いつでも直せるように</a:t>
            </a:r>
            <a:r>
              <a:rPr lang="en-US" altLang="ja-JP" sz="3000" dirty="0" smtClean="0"/>
              <a:t>!</a:t>
            </a:r>
          </a:p>
          <a:p>
            <a:r>
              <a:rPr lang="ja-JP" altLang="en-US" sz="3200" dirty="0" smtClean="0"/>
              <a:t>ソースコード生成コア→ </a:t>
            </a:r>
            <a:r>
              <a:rPr lang="en-US" altLang="ja-JP" sz="3200" smtClean="0"/>
              <a:t>blancoCg</a:t>
            </a:r>
            <a:endParaRPr lang="en-US" altLang="ja-JP" sz="3200" dirty="0" smtClean="0"/>
          </a:p>
          <a:p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3868354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Next…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2400" dirty="0"/>
              <a:t>ソースコード自動生成ツール開発者の勉強会</a:t>
            </a:r>
            <a:r>
              <a:rPr lang="en-US" altLang="ja-JP" sz="2400" dirty="0"/>
              <a:t>#</a:t>
            </a:r>
            <a:r>
              <a:rPr lang="en-US" altLang="ja-JP" sz="2400" dirty="0" smtClean="0"/>
              <a:t>1</a:t>
            </a:r>
          </a:p>
          <a:p>
            <a:r>
              <a:rPr kumimoji="1" lang="en-US" altLang="ja-JP" sz="2400" dirty="0" smtClean="0"/>
              <a:t>2015/11/06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89906395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</TotalTime>
  <Words>171</Words>
  <Application>Microsoft Office PowerPoint</Application>
  <PresentationFormat>ワイド画面</PresentationFormat>
  <Paragraphs>28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メイリオ</vt:lpstr>
      <vt:lpstr>Arial</vt:lpstr>
      <vt:lpstr>Trebuchet MS</vt:lpstr>
      <vt:lpstr>Wingdings 3</vt:lpstr>
      <vt:lpstr>ファセット</vt:lpstr>
      <vt:lpstr>blanco Framework 概要</vt:lpstr>
      <vt:lpstr>歴史など</vt:lpstr>
      <vt:lpstr>第1世代 (blanco1g)</vt:lpstr>
      <vt:lpstr>第2世代 (blanco2g)</vt:lpstr>
      <vt:lpstr>Excel重要</vt:lpstr>
      <vt:lpstr>ベーシック</vt:lpstr>
      <vt:lpstr>Next…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オープニング</dc:title>
  <dc:creator/>
  <cp:lastModifiedBy>Toshiki Iga</cp:lastModifiedBy>
  <cp:revision>71</cp:revision>
  <dcterms:created xsi:type="dcterms:W3CDTF">2015-11-05T22:49:33Z</dcterms:created>
  <dcterms:modified xsi:type="dcterms:W3CDTF">2015-11-06T09:00:35Z</dcterms:modified>
</cp:coreProperties>
</file>