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blanco</a:t>
            </a:r>
            <a:r>
              <a:rPr lang="en-US" altLang="ja-JP" dirty="0" smtClean="0"/>
              <a:t> </a:t>
            </a:r>
            <a:r>
              <a:rPr lang="en-US" altLang="ja-JP" dirty="0"/>
              <a:t>Framework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そもそも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ソースコードを生成することとは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36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Trebuchet MS</vt:lpstr>
      <vt:lpstr>Wingdings 3</vt:lpstr>
      <vt:lpstr>ファセット</vt:lpstr>
      <vt:lpstr>blanco Framework 概要</vt:lpstr>
      <vt:lpstr>そもそも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オープニング</dc:title>
  <dc:creator/>
  <cp:lastModifiedBy>Toshiki Iga</cp:lastModifiedBy>
  <cp:revision>59</cp:revision>
  <dcterms:created xsi:type="dcterms:W3CDTF">2015-11-05T22:49:33Z</dcterms:created>
  <dcterms:modified xsi:type="dcterms:W3CDTF">2015-11-06T05:36:51Z</dcterms:modified>
</cp:coreProperties>
</file>