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オープンソースによるソースコード自動生成ツール提供の意義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ソースコード自動生成が流行らないのは</a:t>
            </a:r>
            <a:r>
              <a:rPr kumimoji="1" lang="en-US" altLang="ja-JP" sz="4400" dirty="0" smtClean="0"/>
              <a:t>【</a:t>
            </a:r>
            <a:r>
              <a:rPr kumimoji="1" lang="ja-JP" altLang="en-US" sz="4400" dirty="0" smtClean="0"/>
              <a:t>超私見</a:t>
            </a:r>
            <a:r>
              <a:rPr kumimoji="1" lang="en-US" altLang="ja-JP" sz="4400" dirty="0" smtClean="0"/>
              <a:t>】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使うメリットが感じられにくいから</a:t>
            </a:r>
            <a:r>
              <a:rPr lang="en-US" altLang="ja-JP" sz="3200" dirty="0" smtClean="0"/>
              <a:t>?</a:t>
            </a:r>
          </a:p>
          <a:p>
            <a:r>
              <a:rPr lang="ja-JP" altLang="en-US" sz="3200" dirty="0"/>
              <a:t>複雑</a:t>
            </a:r>
            <a:r>
              <a:rPr lang="ja-JP" altLang="en-US" sz="3200" dirty="0" smtClean="0"/>
              <a:t>だったり、難しかったりするから</a:t>
            </a:r>
            <a:r>
              <a:rPr lang="en-US" altLang="ja-JP" sz="3200" dirty="0" smtClean="0"/>
              <a:t>?</a:t>
            </a:r>
          </a:p>
          <a:p>
            <a:r>
              <a:rPr lang="ja-JP" altLang="en-US" sz="3200" dirty="0" smtClean="0"/>
              <a:t>初期稼働が 多く必要だから</a:t>
            </a:r>
            <a:r>
              <a:rPr lang="en-US" altLang="ja-JP" sz="3200" dirty="0" smtClean="0"/>
              <a:t>?</a:t>
            </a:r>
          </a:p>
          <a:p>
            <a:r>
              <a:rPr lang="ja-JP" altLang="en-US" sz="3200" dirty="0"/>
              <a:t>次</a:t>
            </a:r>
            <a:r>
              <a:rPr lang="ja-JP" altLang="en-US" sz="3200" dirty="0" smtClean="0"/>
              <a:t>も使おうとする動機が得られないから</a:t>
            </a:r>
            <a:r>
              <a:rPr lang="en-US" altLang="ja-JP" sz="3200" dirty="0" smtClean="0"/>
              <a:t>?</a:t>
            </a:r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自由が足りないから</a:t>
            </a:r>
            <a:r>
              <a:rPr lang="en-US" altLang="ja-JP" sz="3200" dirty="0" smtClean="0"/>
              <a:t>?</a:t>
            </a:r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2702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ソースコード自動生成にこそ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自由が必要</a:t>
            </a:r>
            <a:r>
              <a:rPr kumimoji="1" lang="en-US" altLang="ja-JP" sz="4400" dirty="0" smtClean="0"/>
              <a:t>【</a:t>
            </a:r>
            <a:r>
              <a:rPr lang="ja-JP" altLang="en-US" sz="4400" dirty="0"/>
              <a:t>主張</a:t>
            </a:r>
            <a:r>
              <a:rPr kumimoji="1" lang="en-US" altLang="ja-JP" sz="4400" dirty="0" smtClean="0"/>
              <a:t>】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すぐに投入</a:t>
            </a:r>
            <a:endParaRPr lang="en-US" altLang="ja-JP" sz="3200" dirty="0" smtClean="0"/>
          </a:p>
          <a:p>
            <a:r>
              <a:rPr lang="ja-JP" altLang="en-US" sz="3200" dirty="0" smtClean="0"/>
              <a:t>すぐに変更</a:t>
            </a:r>
            <a:endParaRPr lang="en-US" altLang="ja-JP" sz="3200" dirty="0" smtClean="0"/>
          </a:p>
          <a:p>
            <a:r>
              <a:rPr lang="ja-JP" altLang="en-US" sz="3200" dirty="0"/>
              <a:t>自由</a:t>
            </a:r>
            <a:r>
              <a:rPr lang="ja-JP" altLang="en-US" sz="3200" dirty="0" smtClean="0"/>
              <a:t>に改変</a:t>
            </a:r>
            <a:endParaRPr lang="en-US" altLang="ja-JP" sz="3200" dirty="0" smtClean="0"/>
          </a:p>
          <a:p>
            <a:r>
              <a:rPr lang="ja-JP" altLang="en-US" sz="3200" dirty="0"/>
              <a:t>自由</a:t>
            </a:r>
            <a:r>
              <a:rPr lang="ja-JP" altLang="en-US" sz="3200" dirty="0" smtClean="0"/>
              <a:t>に横展開</a:t>
            </a:r>
            <a:endParaRPr lang="en-US" altLang="ja-JP" sz="3200" dirty="0" smtClean="0"/>
          </a:p>
          <a:p>
            <a:r>
              <a:rPr lang="ja-JP" altLang="en-US" sz="3200" dirty="0" smtClean="0"/>
              <a:t>あとで別のところで使える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69223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OSS</a:t>
            </a:r>
            <a:r>
              <a:rPr kumimoji="1" lang="ja-JP" altLang="en-US" sz="4400" dirty="0" smtClean="0"/>
              <a:t>であれば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商用と同じものが提供されたとして</a:t>
            </a:r>
            <a:r>
              <a:rPr lang="en-US" altLang="ja-JP" sz="3200" dirty="0" smtClean="0"/>
              <a:t>…</a:t>
            </a:r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すぐに投入、すぐに変更、自由に改変</a:t>
            </a:r>
            <a:endParaRPr lang="en-US" altLang="ja-JP" sz="3200" dirty="0" smtClean="0"/>
          </a:p>
          <a:p>
            <a:r>
              <a:rPr lang="ja-JP" altLang="en-US" sz="3200" dirty="0" smtClean="0"/>
              <a:t>万一、提供が</a:t>
            </a:r>
            <a:r>
              <a:rPr lang="ja-JP" altLang="en-US" sz="3200" dirty="0"/>
              <a:t>停止</a:t>
            </a:r>
            <a:r>
              <a:rPr lang="ja-JP" altLang="en-US" sz="3200" dirty="0" smtClean="0"/>
              <a:t>しても、自力で修正</a:t>
            </a:r>
            <a:r>
              <a:rPr lang="ja-JP" altLang="en-US" sz="3200" dirty="0"/>
              <a:t>可能</a:t>
            </a:r>
            <a:endParaRPr lang="en-US" altLang="ja-JP" sz="3200" dirty="0" smtClean="0"/>
          </a:p>
          <a:p>
            <a:r>
              <a:rPr lang="en-US" altLang="ja-JP" sz="3200" dirty="0" err="1" smtClean="0"/>
              <a:t>github</a:t>
            </a:r>
            <a:r>
              <a:rPr lang="en-US" altLang="ja-JP" sz="3200" dirty="0" smtClean="0"/>
              <a:t>, Maven </a:t>
            </a:r>
            <a:r>
              <a:rPr lang="ja-JP" altLang="en-US" sz="3200" smtClean="0"/>
              <a:t>などから供給が吉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149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Trebuchet MS</vt:lpstr>
      <vt:lpstr>Wingdings 3</vt:lpstr>
      <vt:lpstr>ファセット</vt:lpstr>
      <vt:lpstr>オープンソースによるソースコード自動生成ツール提供の意義</vt:lpstr>
      <vt:lpstr>ソースコード自動生成が流行らないのは【超私見】</vt:lpstr>
      <vt:lpstr>ソースコード自動生成にこそ 自由が必要【主張】</vt:lpstr>
      <vt:lpstr>OSSであれば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codegen OSS メリット</dc:title>
  <dc:creator/>
  <cp:lastModifiedBy>Toshiki Iga</cp:lastModifiedBy>
  <cp:revision>75</cp:revision>
  <dcterms:created xsi:type="dcterms:W3CDTF">2015-11-05T22:49:33Z</dcterms:created>
  <dcterms:modified xsi:type="dcterms:W3CDTF">2015-11-06T05:59:36Z</dcterms:modified>
</cp:coreProperties>
</file>