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／ ポジショントーク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 smtClean="0"/>
              <a:t>#</a:t>
            </a:r>
            <a:r>
              <a:rPr lang="en-US" altLang="ja-JP" sz="2400" dirty="0" err="1" smtClean="0"/>
              <a:t>codegendev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2015/11/06</a:t>
            </a:r>
          </a:p>
          <a:p>
            <a:r>
              <a:rPr lang="ja-JP" altLang="en-US" sz="2400" dirty="0" smtClean="0"/>
              <a:t>伊賀 敏樹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いがぴょん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伊賀 敏樹 ／ いがぴょん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本業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kumimoji="1" lang="ja-JP" altLang="en-US" sz="2800" dirty="0" smtClean="0"/>
              <a:t>エンバカデロ・テクノロジーズ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シニア・セールスコンサルタント</a:t>
            </a:r>
            <a:endParaRPr kumimoji="1" lang="en-US" altLang="ja-JP" sz="2800" dirty="0" smtClean="0"/>
          </a:p>
          <a:p>
            <a:pPr lvl="1"/>
            <a:r>
              <a:rPr lang="en-US" altLang="ja-JP" sz="2600" dirty="0" smtClean="0"/>
              <a:t>Delphi / C++Builder / </a:t>
            </a:r>
            <a:r>
              <a:rPr lang="ja-JP" altLang="en-US" sz="2600" dirty="0" smtClean="0"/>
              <a:t>スマホアプリ開発</a:t>
            </a:r>
            <a:endParaRPr lang="en-US" altLang="ja-JP" sz="2600" dirty="0" smtClean="0"/>
          </a:p>
          <a:p>
            <a:pPr lvl="1"/>
            <a:r>
              <a:rPr kumimoji="1" lang="en-US" altLang="ja-JP" sz="2600" dirty="0" smtClean="0"/>
              <a:t>…</a:t>
            </a:r>
          </a:p>
          <a:p>
            <a:endParaRPr lang="en-US" altLang="ja-JP" sz="2800" dirty="0"/>
          </a:p>
          <a:p>
            <a:r>
              <a:rPr kumimoji="1" lang="ja-JP" altLang="en-US" sz="3200" dirty="0" smtClean="0"/>
              <a:t>趣味</a:t>
            </a:r>
            <a:endParaRPr kumimoji="1" lang="en-US" altLang="ja-JP" sz="3200" dirty="0" smtClean="0"/>
          </a:p>
          <a:p>
            <a:pPr lvl="1"/>
            <a:r>
              <a:rPr lang="ja-JP" altLang="en-US" sz="2400" dirty="0" smtClean="0"/>
              <a:t>ヴァイオリン演奏</a:t>
            </a:r>
            <a:endParaRPr lang="en-US" altLang="ja-JP" sz="2400" dirty="0" smtClean="0"/>
          </a:p>
          <a:p>
            <a:pPr lvl="1"/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</a:rPr>
              <a:t>OSS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</a:rPr>
              <a:t>プロダクト開発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いがぴょん と印刷物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89" y="3048566"/>
            <a:ext cx="2361276" cy="33610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99" y="1659552"/>
            <a:ext cx="2384425" cy="336109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44" y="795953"/>
            <a:ext cx="2344011" cy="33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いがぴょん と </a:t>
            </a:r>
            <a:r>
              <a:rPr kumimoji="1" lang="en-US" altLang="ja-JP" sz="4400" dirty="0" smtClean="0"/>
              <a:t>OSS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 smtClean="0"/>
              <a:t>blanco</a:t>
            </a:r>
            <a:r>
              <a:rPr kumimoji="1" lang="en-US" altLang="ja-JP" sz="3200" dirty="0" smtClean="0"/>
              <a:t> Framework</a:t>
            </a:r>
          </a:p>
          <a:p>
            <a:pPr lvl="1"/>
            <a:r>
              <a:rPr lang="ja-JP" altLang="en-US" sz="2600" dirty="0" smtClean="0"/>
              <a:t>ソースコード自動生成</a:t>
            </a:r>
            <a:endParaRPr lang="en-US" altLang="ja-JP" sz="2600" dirty="0" smtClean="0"/>
          </a:p>
          <a:p>
            <a:r>
              <a:rPr lang="en-US" altLang="ja-JP" sz="3200" dirty="0" err="1" smtClean="0"/>
              <a:t>Benten</a:t>
            </a:r>
            <a:endParaRPr lang="en-US" altLang="ja-JP" sz="3200" dirty="0" smtClean="0"/>
          </a:p>
          <a:p>
            <a:pPr lvl="1"/>
            <a:r>
              <a:rPr lang="ja-JP" altLang="en-US" sz="2600" dirty="0" smtClean="0"/>
              <a:t>機械支援</a:t>
            </a:r>
            <a:r>
              <a:rPr lang="ja-JP" altLang="en-US" sz="2600" dirty="0"/>
              <a:t>翻訳</a:t>
            </a:r>
            <a:endParaRPr lang="en-US" altLang="ja-JP" sz="2600" dirty="0" smtClean="0"/>
          </a:p>
          <a:p>
            <a:r>
              <a:rPr kumimoji="1" lang="en-US" altLang="ja-JP" sz="3200" dirty="0" err="1" smtClean="0"/>
              <a:t>bsqlformatter</a:t>
            </a:r>
            <a:endParaRPr kumimoji="1" lang="en-US" altLang="ja-JP" sz="3200" dirty="0" smtClean="0"/>
          </a:p>
          <a:p>
            <a:pPr lvl="1"/>
            <a:r>
              <a:rPr lang="en-US" altLang="ja-JP" sz="2600" dirty="0" smtClean="0"/>
              <a:t>SQL</a:t>
            </a:r>
            <a:r>
              <a:rPr lang="ja-JP" altLang="en-US" sz="2600" dirty="0" smtClean="0"/>
              <a:t>整形</a:t>
            </a:r>
            <a:endParaRPr kumimoji="1" lang="en-US" altLang="ja-JP" sz="2600" dirty="0" smtClean="0"/>
          </a:p>
          <a:p>
            <a:endParaRPr kumimoji="1" lang="en-US" altLang="ja-JP" sz="2800" dirty="0" smtClean="0"/>
          </a:p>
        </p:txBody>
      </p:sp>
      <p:pic>
        <p:nvPicPr>
          <p:cNvPr id="4" name="Picture 2" descr="https://avatars0.githubusercontent.com/u/2382124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225973"/>
            <a:ext cx="3152602" cy="31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6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この会を企画したきっかけ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内田さんとの出会い</a:t>
            </a:r>
            <a:endParaRPr kumimoji="1" lang="en-US" altLang="ja-JP" sz="3200" dirty="0" smtClean="0"/>
          </a:p>
          <a:p>
            <a:r>
              <a:rPr lang="ja-JP" altLang="en-US" sz="3200" dirty="0"/>
              <a:t>上田</a:t>
            </a:r>
            <a:r>
              <a:rPr lang="ja-JP" altLang="en-US" sz="3200" dirty="0" smtClean="0"/>
              <a:t>さんの も</a:t>
            </a:r>
            <a:r>
              <a:rPr lang="ja-JP" altLang="en-US" sz="3200" smtClean="0"/>
              <a:t>にょもにょ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014391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74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自己紹介 ／ ポジショントーク</vt:lpstr>
      <vt:lpstr>伊賀 敏樹 ／ いがぴょん</vt:lpstr>
      <vt:lpstr>いがぴょん と印刷物</vt:lpstr>
      <vt:lpstr>いがぴょん と OSS</vt:lpstr>
      <vt:lpstr>この会を企画したきっかけ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codegendev 自己紹介／ポジショントーク</dc:title>
  <dc:creator/>
  <cp:keywords>#codegendev</cp:keywords>
  <cp:lastModifiedBy>Toshiki Iga</cp:lastModifiedBy>
  <cp:revision>31</cp:revision>
  <dcterms:created xsi:type="dcterms:W3CDTF">2015-11-05T22:49:33Z</dcterms:created>
  <dcterms:modified xsi:type="dcterms:W3CDTF">2015-11-06T01:02:18Z</dcterms:modified>
</cp:coreProperties>
</file>