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58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963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4931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928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5449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277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970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827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21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35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52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45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3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47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7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379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64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19:00 </a:t>
            </a:r>
            <a:r>
              <a:rPr lang="en-US" altLang="ja-JP" dirty="0" smtClean="0">
                <a:solidFill>
                  <a:srgbClr val="FF0000"/>
                </a:solidFill>
              </a:rPr>
              <a:t>–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メインテーマ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127717"/>
          </a:xfrm>
        </p:spPr>
        <p:txBody>
          <a:bodyPr>
            <a:normAutofit/>
          </a:bodyPr>
          <a:lstStyle/>
          <a:p>
            <a:r>
              <a:rPr lang="ja-JP" altLang="en-US" sz="2400" dirty="0"/>
              <a:t>ソースコード自動生成ツール開発者の勉強会</a:t>
            </a:r>
            <a:r>
              <a:rPr lang="en-US" altLang="ja-JP" sz="2400" dirty="0"/>
              <a:t>#</a:t>
            </a:r>
            <a:r>
              <a:rPr lang="en-US" altLang="ja-JP" sz="2400" dirty="0" smtClean="0"/>
              <a:t>1</a:t>
            </a:r>
          </a:p>
          <a:p>
            <a:r>
              <a:rPr lang="en-US" altLang="ja-JP" sz="2400" dirty="0"/>
              <a:t>#</a:t>
            </a:r>
            <a:r>
              <a:rPr lang="en-US" altLang="ja-JP" sz="2400" dirty="0" err="1" smtClean="0"/>
              <a:t>codegendev</a:t>
            </a:r>
            <a:r>
              <a:rPr lang="ja-JP" altLang="en-US" sz="2400" dirty="0"/>
              <a:t> </a:t>
            </a:r>
            <a:r>
              <a:rPr lang="en-US" altLang="ja-JP" sz="2400" dirty="0"/>
              <a:t>#</a:t>
            </a:r>
            <a:r>
              <a:rPr lang="en-US" altLang="ja-JP" sz="2400" dirty="0" err="1"/>
              <a:t>coedo</a:t>
            </a:r>
            <a:r>
              <a:rPr lang="en-US" altLang="ja-JP" sz="2400" dirty="0"/>
              <a:t> 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405411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400" dirty="0" smtClean="0"/>
              <a:t>予定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517651"/>
            <a:ext cx="8596668" cy="5219700"/>
          </a:xfrm>
        </p:spPr>
        <p:txBody>
          <a:bodyPr>
            <a:normAutofit fontScale="70000" lnSpcReduction="20000"/>
          </a:bodyPr>
          <a:lstStyle/>
          <a:p>
            <a:r>
              <a:rPr lang="ja-JP" altLang="en-US" sz="3200" dirty="0" smtClean="0"/>
              <a:t>「</a:t>
            </a:r>
            <a:r>
              <a:rPr lang="ja-JP" altLang="en-US" sz="3200" dirty="0"/>
              <a:t>ソースコード自動生成ツールに関する基調ミニトーク</a:t>
            </a:r>
            <a:r>
              <a:rPr lang="ja-JP" altLang="en-US" sz="3200" dirty="0" smtClean="0"/>
              <a:t>」</a:t>
            </a:r>
            <a:endParaRPr lang="en-US" altLang="ja-JP" sz="3200" dirty="0" smtClean="0"/>
          </a:p>
          <a:p>
            <a:pPr lvl="1"/>
            <a:r>
              <a:rPr lang="en-US" altLang="ja-JP" sz="3000" dirty="0" smtClean="0"/>
              <a:t>LT </a:t>
            </a:r>
            <a:r>
              <a:rPr lang="ja-JP" altLang="en-US" sz="3000" dirty="0"/>
              <a:t>伊賀敏樹</a:t>
            </a:r>
            <a:r>
              <a:rPr lang="en-US" altLang="ja-JP" sz="3000" dirty="0"/>
              <a:t>(5</a:t>
            </a:r>
            <a:r>
              <a:rPr lang="ja-JP" altLang="en-US" sz="3000" dirty="0"/>
              <a:t>分</a:t>
            </a:r>
            <a:r>
              <a:rPr lang="en-US" altLang="ja-JP" sz="3000" dirty="0"/>
              <a:t>)</a:t>
            </a:r>
          </a:p>
          <a:p>
            <a:r>
              <a:rPr lang="en-US" altLang="ja-JP" sz="3200" dirty="0"/>
              <a:t> </a:t>
            </a:r>
            <a:r>
              <a:rPr lang="ja-JP" altLang="en-US" sz="3200" dirty="0" smtClean="0"/>
              <a:t>「</a:t>
            </a:r>
            <a:r>
              <a:rPr lang="en-US" altLang="ja-JP" sz="3200" dirty="0" err="1"/>
              <a:t>Implem.CodeDefiner</a:t>
            </a:r>
            <a:r>
              <a:rPr lang="ja-JP" altLang="en-US" sz="3200" dirty="0"/>
              <a:t>概要」内田太志</a:t>
            </a:r>
            <a:r>
              <a:rPr lang="en-US" altLang="ja-JP" sz="3200" dirty="0"/>
              <a:t>(10</a:t>
            </a:r>
            <a:r>
              <a:rPr lang="ja-JP" altLang="en-US" sz="3200" dirty="0"/>
              <a:t>分程度</a:t>
            </a:r>
            <a:r>
              <a:rPr lang="en-US" altLang="ja-JP" sz="3200" dirty="0"/>
              <a:t>)</a:t>
            </a:r>
          </a:p>
          <a:p>
            <a:r>
              <a:rPr lang="en-US" altLang="ja-JP" sz="3200" dirty="0"/>
              <a:t> </a:t>
            </a:r>
            <a:r>
              <a:rPr lang="ja-JP" altLang="en-US" sz="3200" dirty="0" smtClean="0"/>
              <a:t>「</a:t>
            </a:r>
            <a:r>
              <a:rPr lang="en-US" altLang="ja-JP" sz="3200" dirty="0" err="1"/>
              <a:t>blanco</a:t>
            </a:r>
            <a:r>
              <a:rPr lang="en-US" altLang="ja-JP" sz="3200" dirty="0"/>
              <a:t> Framework </a:t>
            </a:r>
            <a:r>
              <a:rPr lang="ja-JP" altLang="en-US" sz="3200" dirty="0"/>
              <a:t>概要」</a:t>
            </a:r>
            <a:r>
              <a:rPr lang="en-US" altLang="ja-JP" sz="3200" dirty="0"/>
              <a:t>LT </a:t>
            </a:r>
            <a:r>
              <a:rPr lang="ja-JP" altLang="en-US" sz="3200" dirty="0"/>
              <a:t>伊賀敏樹</a:t>
            </a:r>
            <a:r>
              <a:rPr lang="en-US" altLang="ja-JP" sz="3200" dirty="0"/>
              <a:t>(5</a:t>
            </a:r>
            <a:r>
              <a:rPr lang="ja-JP" altLang="en-US" sz="3200" dirty="0"/>
              <a:t>分</a:t>
            </a:r>
            <a:r>
              <a:rPr lang="en-US" altLang="ja-JP" sz="3200" dirty="0"/>
              <a:t>)</a:t>
            </a:r>
          </a:p>
          <a:p>
            <a:r>
              <a:rPr lang="en-US" altLang="ja-JP" sz="3200" dirty="0"/>
              <a:t> </a:t>
            </a:r>
            <a:r>
              <a:rPr lang="ja-JP" altLang="en-US" sz="3200" dirty="0" smtClean="0"/>
              <a:t>「</a:t>
            </a:r>
            <a:r>
              <a:rPr lang="en-US" altLang="ja-JP" sz="3200" dirty="0"/>
              <a:t>DSL</a:t>
            </a:r>
            <a:r>
              <a:rPr lang="ja-JP" altLang="en-US" sz="3200" dirty="0"/>
              <a:t>の過去と未来」 </a:t>
            </a:r>
            <a:r>
              <a:rPr lang="en-US" altLang="ja-JP" sz="3200" dirty="0"/>
              <a:t>LT </a:t>
            </a:r>
            <a:r>
              <a:rPr lang="ja-JP" altLang="en-US" sz="3200" dirty="0"/>
              <a:t>田島 </a:t>
            </a:r>
            <a:r>
              <a:rPr lang="en-US" altLang="ja-JP" sz="3200" dirty="0"/>
              <a:t>(10</a:t>
            </a:r>
            <a:r>
              <a:rPr lang="ja-JP" altLang="en-US" sz="3200" dirty="0"/>
              <a:t>分</a:t>
            </a:r>
            <a:r>
              <a:rPr lang="en-US" altLang="ja-JP" sz="3200" dirty="0"/>
              <a:t>)</a:t>
            </a:r>
          </a:p>
          <a:p>
            <a:pPr lvl="1"/>
            <a:r>
              <a:rPr lang="ja-JP" altLang="en-US" sz="3000" dirty="0" smtClean="0"/>
              <a:t>なぜ</a:t>
            </a:r>
            <a:r>
              <a:rPr lang="ja-JP" altLang="en-US" sz="3000" dirty="0"/>
              <a:t>自動生成は主流技術となれなかったか？ それは事実か？ 今後はどうなるか？ </a:t>
            </a:r>
            <a:r>
              <a:rPr lang="en-US" altLang="ja-JP" sz="3000" dirty="0"/>
              <a:t>――</a:t>
            </a:r>
            <a:r>
              <a:rPr lang="ja-JP" altLang="en-US" sz="3000" dirty="0"/>
              <a:t>憶測と当て推量</a:t>
            </a:r>
          </a:p>
          <a:p>
            <a:r>
              <a:rPr lang="ja-JP" altLang="en-US" sz="3200" dirty="0"/>
              <a:t> </a:t>
            </a:r>
            <a:r>
              <a:rPr lang="ja-JP" altLang="en-US" sz="3200" dirty="0" smtClean="0"/>
              <a:t>「</a:t>
            </a:r>
            <a:r>
              <a:rPr lang="en-US" altLang="ja-JP" sz="3200" dirty="0" err="1"/>
              <a:t>blanco</a:t>
            </a:r>
            <a:r>
              <a:rPr lang="en-US" altLang="ja-JP" sz="3200" dirty="0"/>
              <a:t> Framework</a:t>
            </a:r>
            <a:r>
              <a:rPr lang="ja-JP" altLang="en-US" sz="3200" dirty="0"/>
              <a:t>による</a:t>
            </a:r>
            <a:r>
              <a:rPr lang="en-US" altLang="ja-JP" sz="3200" dirty="0"/>
              <a:t>Java</a:t>
            </a:r>
            <a:r>
              <a:rPr lang="ja-JP" altLang="en-US" sz="3200" dirty="0"/>
              <a:t>と</a:t>
            </a:r>
            <a:r>
              <a:rPr lang="en-US" altLang="ja-JP" sz="3200" dirty="0" err="1"/>
              <a:t>php</a:t>
            </a:r>
            <a:r>
              <a:rPr lang="ja-JP" altLang="en-US" sz="3200" dirty="0"/>
              <a:t>コードの自動生成」 </a:t>
            </a:r>
            <a:endParaRPr lang="en-US" altLang="ja-JP" sz="3200" dirty="0" smtClean="0"/>
          </a:p>
          <a:p>
            <a:pPr lvl="1"/>
            <a:r>
              <a:rPr lang="en-US" altLang="ja-JP" sz="3000" dirty="0" smtClean="0"/>
              <a:t>(</a:t>
            </a:r>
            <a:r>
              <a:rPr lang="ja-JP" altLang="en-US" sz="3000" dirty="0"/>
              <a:t>有</a:t>
            </a:r>
            <a:r>
              <a:rPr lang="en-US" altLang="ja-JP" sz="3000" dirty="0"/>
              <a:t>)</a:t>
            </a:r>
            <a:r>
              <a:rPr lang="ja-JP" altLang="en-US" sz="3000" dirty="0"/>
              <a:t>うえだうえおうぇあ（うえだうえ</a:t>
            </a:r>
            <a:r>
              <a:rPr lang="ja-JP" altLang="en-US" sz="3000" dirty="0" err="1"/>
              <a:t>お</a:t>
            </a:r>
            <a:r>
              <a:rPr lang="ja-JP" altLang="en-US" sz="3000" dirty="0"/>
              <a:t> </a:t>
            </a:r>
            <a:r>
              <a:rPr lang="en-US" altLang="ja-JP" sz="3000" dirty="0"/>
              <a:t>, 15</a:t>
            </a:r>
            <a:r>
              <a:rPr lang="ja-JP" altLang="en-US" sz="3000" dirty="0"/>
              <a:t>分</a:t>
            </a:r>
            <a:r>
              <a:rPr lang="en-US" altLang="ja-JP" sz="3000" dirty="0"/>
              <a:t>)</a:t>
            </a:r>
          </a:p>
          <a:p>
            <a:r>
              <a:rPr lang="en-US" altLang="ja-JP" sz="3200" dirty="0"/>
              <a:t> </a:t>
            </a:r>
            <a:r>
              <a:rPr lang="ja-JP" altLang="en-US" sz="3200" dirty="0" smtClean="0"/>
              <a:t>「</a:t>
            </a:r>
            <a:r>
              <a:rPr lang="ja-JP" altLang="en-US" sz="3200" dirty="0"/>
              <a:t>オープンソースによるソースコード自動生成ツール提供の意義</a:t>
            </a:r>
            <a:r>
              <a:rPr lang="ja-JP" altLang="en-US" sz="3200" dirty="0" smtClean="0"/>
              <a:t>」</a:t>
            </a:r>
            <a:r>
              <a:rPr lang="ja-JP" altLang="en-US" sz="3000" dirty="0" smtClean="0"/>
              <a:t>伊賀</a:t>
            </a:r>
            <a:r>
              <a:rPr lang="en-US" altLang="ja-JP" sz="3000" dirty="0"/>
              <a:t>(5</a:t>
            </a:r>
            <a:r>
              <a:rPr lang="ja-JP" altLang="en-US" sz="3000" dirty="0"/>
              <a:t>分</a:t>
            </a:r>
            <a:r>
              <a:rPr lang="en-US" altLang="ja-JP" sz="3000" dirty="0"/>
              <a:t>)</a:t>
            </a:r>
          </a:p>
          <a:p>
            <a:r>
              <a:rPr lang="en-US" altLang="ja-JP" sz="3200" dirty="0"/>
              <a:t> </a:t>
            </a:r>
            <a:r>
              <a:rPr lang="ja-JP" altLang="en-US" sz="3200" dirty="0" smtClean="0"/>
              <a:t>随時</a:t>
            </a:r>
            <a:r>
              <a:rPr lang="ja-JP" altLang="en-US" sz="3200" dirty="0"/>
              <a:t>追加</a:t>
            </a:r>
            <a:r>
              <a:rPr lang="en-US" altLang="ja-JP" sz="3200" dirty="0"/>
              <a:t>: </a:t>
            </a:r>
            <a:r>
              <a:rPr lang="ja-JP" altLang="en-US" sz="3200" dirty="0"/>
              <a:t>追加の </a:t>
            </a:r>
            <a:r>
              <a:rPr lang="en-US" altLang="ja-JP" sz="3200" dirty="0"/>
              <a:t>LT</a:t>
            </a:r>
            <a:r>
              <a:rPr lang="ja-JP" altLang="en-US" sz="3200" dirty="0"/>
              <a:t>希望者は</a:t>
            </a:r>
            <a:r>
              <a:rPr lang="ja-JP" altLang="en-US" sz="3200" dirty="0" smtClean="0"/>
              <a:t>、表明を</a:t>
            </a:r>
            <a:endParaRPr lang="en-US" altLang="ja-JP" sz="3200" dirty="0"/>
          </a:p>
          <a:p>
            <a:pPr marL="0" indent="0">
              <a:buNone/>
            </a:pP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934139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dirty="0" smtClean="0"/>
              <a:t>FAQ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76761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二次会は？</a:t>
            </a:r>
            <a:endParaRPr lang="en-US" altLang="ja-JP" sz="3200" dirty="0" smtClean="0"/>
          </a:p>
          <a:p>
            <a:pPr lvl="1"/>
            <a:r>
              <a:rPr lang="ja-JP" altLang="en-US" sz="3000" dirty="0"/>
              <a:t>伊賀</a:t>
            </a:r>
            <a:r>
              <a:rPr lang="ja-JP" altLang="en-US" sz="3000" dirty="0" smtClean="0"/>
              <a:t>のほうでは企画していません</a:t>
            </a:r>
            <a:endParaRPr lang="en-US" altLang="ja-JP" sz="3000" dirty="0" smtClean="0"/>
          </a:p>
          <a:p>
            <a:pPr lvl="1"/>
            <a:r>
              <a:rPr lang="ja-JP" altLang="en-US" sz="3000" dirty="0" smtClean="0"/>
              <a:t>このメンバーなら誰か企画するでしょう</a:t>
            </a:r>
            <a:r>
              <a:rPr lang="en-US" altLang="ja-JP" sz="3000" dirty="0" smtClean="0"/>
              <a:t>…</a:t>
            </a:r>
          </a:p>
          <a:p>
            <a:r>
              <a:rPr lang="ja-JP" altLang="en-US" sz="3200" dirty="0" smtClean="0"/>
              <a:t>インターネットへの投稿について</a:t>
            </a:r>
            <a:endParaRPr lang="en-US" altLang="ja-JP" sz="3200" dirty="0" smtClean="0"/>
          </a:p>
          <a:p>
            <a:pPr lvl="1"/>
            <a:r>
              <a:rPr lang="ja-JP" altLang="en-US" sz="3000" dirty="0" smtClean="0"/>
              <a:t>ネット空間で秘密な方は自己表明を</a:t>
            </a:r>
            <a:endParaRPr lang="en-US" altLang="ja-JP" sz="3000" dirty="0" smtClean="0"/>
          </a:p>
          <a:p>
            <a:pPr marL="0" indent="0">
              <a:buNone/>
            </a:pP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199974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Next…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/>
              <a:t>ソースコード自動生成ツール開発者の勉強会</a:t>
            </a:r>
            <a:r>
              <a:rPr lang="en-US" altLang="ja-JP" sz="2400" dirty="0"/>
              <a:t>#</a:t>
            </a:r>
            <a:r>
              <a:rPr lang="en-US" altLang="ja-JP" sz="2400" dirty="0" smtClean="0"/>
              <a:t>1</a:t>
            </a:r>
          </a:p>
          <a:p>
            <a:r>
              <a:rPr kumimoji="1" lang="en-US" altLang="ja-JP" sz="2400" dirty="0" smtClean="0"/>
              <a:t>2015/11/06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9906395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</TotalTime>
  <Words>205</Words>
  <Application>Microsoft Office PowerPoint</Application>
  <PresentationFormat>ワイド画面</PresentationFormat>
  <Paragraphs>23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メイリオ</vt:lpstr>
      <vt:lpstr>Arial</vt:lpstr>
      <vt:lpstr>Trebuchet MS</vt:lpstr>
      <vt:lpstr>Wingdings 3</vt:lpstr>
      <vt:lpstr>ファセット</vt:lpstr>
      <vt:lpstr>19:00 –  メインテーマ</vt:lpstr>
      <vt:lpstr>予定</vt:lpstr>
      <vt:lpstr>FAQ</vt:lpstr>
      <vt:lpstr>Next…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【タイトル】メインテーマ</dc:title>
  <dc:creator/>
  <cp:lastModifiedBy>Toshiki Iga</cp:lastModifiedBy>
  <cp:revision>55</cp:revision>
  <dcterms:created xsi:type="dcterms:W3CDTF">2015-11-05T22:49:33Z</dcterms:created>
  <dcterms:modified xsi:type="dcterms:W3CDTF">2015-11-06T01:15:20Z</dcterms:modified>
</cp:coreProperties>
</file>