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18:30 – 19:00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自己紹介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／ ポジショントーク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勉強会に先立ち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多様性の享受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意見の表明</a:t>
            </a:r>
            <a:endParaRPr lang="en-US" altLang="ja-JP" sz="3200" dirty="0" smtClean="0"/>
          </a:p>
          <a:p>
            <a:r>
              <a:rPr lang="ja-JP" altLang="en-US" sz="3200" dirty="0" smtClean="0"/>
              <a:t>人的交流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（オプション）積極性</a:t>
            </a:r>
            <a:endParaRPr lang="en-US" altLang="ja-JP" sz="3200" dirty="0" smtClean="0"/>
          </a:p>
          <a:p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9341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FAQ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発表順に希望がある方は表明を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二次会</a:t>
            </a:r>
            <a:r>
              <a:rPr lang="ja-JP" altLang="en-US" sz="3200" dirty="0" smtClean="0"/>
              <a:t>は？</a:t>
            </a:r>
            <a:endParaRPr lang="en-US" altLang="ja-JP" sz="3200" dirty="0" smtClean="0"/>
          </a:p>
          <a:p>
            <a:pPr lvl="1"/>
            <a:r>
              <a:rPr lang="ja-JP" altLang="en-US" sz="3000" dirty="0"/>
              <a:t>伊賀</a:t>
            </a:r>
            <a:r>
              <a:rPr lang="ja-JP" altLang="en-US" sz="3000" dirty="0" smtClean="0"/>
              <a:t>のほうでは企画していません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このメンバーなら誰か企画するでしょう</a:t>
            </a:r>
            <a:r>
              <a:rPr lang="en-US" altLang="ja-JP" sz="3000" dirty="0" smtClean="0"/>
              <a:t>…</a:t>
            </a:r>
          </a:p>
          <a:p>
            <a:r>
              <a:rPr lang="ja-JP" altLang="en-US" sz="3200" dirty="0" smtClean="0"/>
              <a:t>インターネットへの投稿について</a:t>
            </a:r>
            <a:endParaRPr lang="en-US" altLang="ja-JP" sz="3200" dirty="0" smtClean="0"/>
          </a:p>
          <a:p>
            <a:pPr lvl="1"/>
            <a:r>
              <a:rPr lang="ja-JP" altLang="en-US" sz="3000" dirty="0" smtClean="0"/>
              <a:t>ネット空間で秘密な方は自己表明を</a:t>
            </a:r>
            <a:endParaRPr lang="en-US" altLang="ja-JP" sz="3000" dirty="0" smtClean="0"/>
          </a:p>
          <a:p>
            <a:pPr marL="0" indent="0">
              <a:buNone/>
            </a:pP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90</Words>
  <Application>Microsoft Office PowerPoint</Application>
  <PresentationFormat>ワイド画面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Trebuchet MS</vt:lpstr>
      <vt:lpstr>Wingdings 3</vt:lpstr>
      <vt:lpstr>ファセット</vt:lpstr>
      <vt:lpstr>18:30 – 19:00 自己紹介 ／ ポジショントーク</vt:lpstr>
      <vt:lpstr>勉強会に先立ち</vt:lpstr>
      <vt:lpstr>FAQ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【タイトル】自己紹介／ポジショントーク</dc:title>
  <dc:creator/>
  <cp:lastModifiedBy>Toshiki Iga</cp:lastModifiedBy>
  <cp:revision>51</cp:revision>
  <dcterms:created xsi:type="dcterms:W3CDTF">2015-11-05T22:49:33Z</dcterms:created>
  <dcterms:modified xsi:type="dcterms:W3CDTF">2015-11-06T01:15:56Z</dcterms:modified>
</cp:coreProperties>
</file>