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6" r:id="rId6"/>
    <p:sldId id="264" r:id="rId7"/>
    <p:sldId id="265" r:id="rId8"/>
    <p:sldId id="267" r:id="rId9"/>
    <p:sldId id="263" r:id="rId10"/>
    <p:sldId id="259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058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896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931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392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544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927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9970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827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921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435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352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645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93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147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37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379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064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ソースコード自動生成ツールに</a:t>
            </a:r>
            <a:r>
              <a:rPr lang="ja-JP" altLang="en-US" dirty="0" smtClean="0"/>
              <a:t>関する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基調</a:t>
            </a:r>
            <a:r>
              <a:rPr lang="ja-JP" altLang="en-US" dirty="0"/>
              <a:t>ミニトーク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2771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lang="en-US" altLang="ja-JP" sz="2400" dirty="0"/>
              <a:t>#</a:t>
            </a:r>
            <a:r>
              <a:rPr lang="en-US" altLang="ja-JP" sz="2400" dirty="0" err="1" smtClean="0"/>
              <a:t>codegendev</a:t>
            </a:r>
            <a:r>
              <a:rPr lang="ja-JP" altLang="en-US" sz="2400" dirty="0"/>
              <a:t> </a:t>
            </a:r>
            <a:r>
              <a:rPr lang="en-US" altLang="ja-JP" sz="2400" dirty="0"/>
              <a:t>#</a:t>
            </a:r>
            <a:r>
              <a:rPr lang="en-US" altLang="ja-JP" sz="2400" dirty="0" err="1"/>
              <a:t>coedo</a:t>
            </a:r>
            <a:r>
              <a:rPr lang="en-US" altLang="ja-JP" sz="2400" dirty="0"/>
              <a:t> 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405411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Next…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kumimoji="1" lang="en-US" altLang="ja-JP" sz="2400" dirty="0" smtClean="0"/>
              <a:t>2015/11/06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990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そもそも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ソースコードを生成することとは？</a:t>
            </a:r>
            <a:endParaRPr lang="en-US" altLang="ja-JP" sz="3200" dirty="0" smtClean="0"/>
          </a:p>
          <a:p>
            <a:endParaRPr kumimoji="1" lang="en-US" altLang="ja-JP" sz="3200" dirty="0"/>
          </a:p>
          <a:p>
            <a:r>
              <a:rPr lang="ja-JP" altLang="en-US" sz="3200" dirty="0" smtClean="0"/>
              <a:t>何かを入力に、ソースコードを生成する</a:t>
            </a:r>
            <a:endParaRPr lang="en-US" altLang="ja-JP" sz="3200" dirty="0" smtClean="0"/>
          </a:p>
          <a:p>
            <a:endParaRPr kumimoji="1" lang="en-US" altLang="ja-JP" sz="3200" dirty="0"/>
          </a:p>
          <a:p>
            <a:r>
              <a:rPr kumimoji="1" lang="ja-JP" altLang="en-US" sz="3200" dirty="0" smtClean="0"/>
              <a:t>無から有は生み出さない</a:t>
            </a:r>
            <a:endParaRPr kumimoji="1" lang="en-US" altLang="ja-JP" sz="3200" dirty="0" smtClean="0"/>
          </a:p>
          <a:p>
            <a:r>
              <a:rPr lang="ja-JP" altLang="en-US" sz="3200" dirty="0"/>
              <a:t>入力</a:t>
            </a:r>
            <a:r>
              <a:rPr lang="ja-JP" altLang="en-US" sz="3200" dirty="0" smtClean="0"/>
              <a:t>を作成・理解・運用するコストに注意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19997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すべてか、一部か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２値論なのか</a:t>
            </a:r>
            <a:r>
              <a:rPr lang="en-US" altLang="ja-JP" sz="3200" dirty="0" smtClean="0"/>
              <a:t>?</a:t>
            </a:r>
          </a:p>
          <a:p>
            <a:r>
              <a:rPr kumimoji="1" lang="ja-JP" altLang="en-US" sz="3200" dirty="0" smtClean="0"/>
              <a:t>柔軟さも必要では</a:t>
            </a:r>
            <a:r>
              <a:rPr kumimoji="1" lang="en-US" altLang="ja-JP" sz="32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6935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86391" cy="1320800"/>
          </a:xfrm>
        </p:spPr>
        <p:txBody>
          <a:bodyPr>
            <a:normAutofit fontScale="90000"/>
          </a:bodyPr>
          <a:lstStyle/>
          <a:p>
            <a:r>
              <a:rPr kumimoji="1" lang="ja-JP" altLang="en-US" sz="4400" dirty="0" smtClean="0"/>
              <a:t>ソースコードを書くコストとの見合い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7412" y="2130609"/>
            <a:ext cx="8596668" cy="4576761"/>
          </a:xfrm>
        </p:spPr>
        <p:txBody>
          <a:bodyPr>
            <a:normAutofit lnSpcReduction="10000"/>
          </a:bodyPr>
          <a:lstStyle/>
          <a:p>
            <a:r>
              <a:rPr lang="ja-JP" altLang="en-US" sz="3200" dirty="0" smtClean="0"/>
              <a:t>自動化の価値があるのか</a:t>
            </a:r>
            <a:endParaRPr lang="en-US" altLang="ja-JP" sz="3200" dirty="0" smtClean="0"/>
          </a:p>
          <a:p>
            <a:pPr lvl="1"/>
            <a:r>
              <a:rPr kumimoji="1" lang="ja-JP" altLang="en-US" sz="3000" dirty="0"/>
              <a:t>生産性</a:t>
            </a:r>
            <a:r>
              <a:rPr kumimoji="1" lang="ja-JP" altLang="en-US" sz="3000" dirty="0" smtClean="0"/>
              <a:t>の向上</a:t>
            </a:r>
            <a:endParaRPr kumimoji="1" lang="en-US" altLang="ja-JP" sz="3000" dirty="0" smtClean="0"/>
          </a:p>
          <a:p>
            <a:pPr lvl="1"/>
            <a:r>
              <a:rPr lang="ja-JP" altLang="en-US" sz="3000" dirty="0"/>
              <a:t>保守性</a:t>
            </a:r>
            <a:r>
              <a:rPr lang="ja-JP" altLang="en-US" sz="3000" dirty="0" smtClean="0"/>
              <a:t>の向上</a:t>
            </a:r>
            <a:endParaRPr lang="en-US" altLang="ja-JP" sz="3000" dirty="0" smtClean="0"/>
          </a:p>
          <a:p>
            <a:pPr lvl="1"/>
            <a:r>
              <a:rPr kumimoji="1" lang="ja-JP" altLang="en-US" sz="3000" dirty="0"/>
              <a:t>規模</a:t>
            </a:r>
            <a:r>
              <a:rPr kumimoji="1" lang="ja-JP" altLang="en-US" sz="3000" dirty="0" smtClean="0"/>
              <a:t>の縮小</a:t>
            </a:r>
            <a:endParaRPr kumimoji="1" lang="en-US" altLang="ja-JP" sz="3000" dirty="0" smtClean="0"/>
          </a:p>
          <a:p>
            <a:endParaRPr lang="en-US" altLang="ja-JP" sz="3200" dirty="0"/>
          </a:p>
          <a:p>
            <a:r>
              <a:rPr kumimoji="1" lang="ja-JP" altLang="en-US" sz="3200" dirty="0" smtClean="0"/>
              <a:t>私見：単体テストコードは、入力が </a:t>
            </a:r>
            <a:r>
              <a:rPr kumimoji="1" lang="en-US" altLang="ja-JP" sz="3200" dirty="0" smtClean="0"/>
              <a:t>JUnit </a:t>
            </a:r>
            <a:r>
              <a:rPr kumimoji="1" lang="ja-JP" altLang="en-US" sz="3200" dirty="0" smtClean="0"/>
              <a:t>などのほうが良いとすら考える</a:t>
            </a:r>
            <a:endParaRPr kumimoji="1" lang="en-US" altLang="ja-JP" sz="3200" dirty="0" smtClean="0"/>
          </a:p>
          <a:p>
            <a:pPr lvl="1"/>
            <a:r>
              <a:rPr lang="en-US" altLang="ja-JP" sz="3000" dirty="0" smtClean="0"/>
              <a:t>Eclipse AST , BCEL , …</a:t>
            </a:r>
            <a:endParaRPr kumimoji="1" lang="en-US" altLang="ja-JP" sz="3000" dirty="0" smtClean="0"/>
          </a:p>
        </p:txBody>
      </p:sp>
    </p:spTree>
    <p:extLst>
      <p:ext uri="{BB962C8B-B14F-4D97-AF65-F5344CB8AC3E}">
        <p14:creationId xmlns:p14="http://schemas.microsoft.com/office/powerpoint/2010/main" val="189540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86391" cy="1320800"/>
          </a:xfrm>
        </p:spPr>
        <p:txBody>
          <a:bodyPr>
            <a:normAutofit fontScale="90000"/>
          </a:bodyPr>
          <a:lstStyle/>
          <a:p>
            <a:r>
              <a:rPr kumimoji="1" lang="ja-JP" altLang="en-US" sz="4400" dirty="0" smtClean="0"/>
              <a:t>ソースコードを書くコストとの見合い（２）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7412" y="2130609"/>
            <a:ext cx="8596668" cy="4576761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SQL + DB</a:t>
            </a:r>
            <a:r>
              <a:rPr lang="ja-JP" altLang="en-US" sz="3200" dirty="0" smtClean="0"/>
              <a:t>メタ → ソースコード</a:t>
            </a:r>
            <a:endParaRPr lang="en-US" altLang="ja-JP" sz="3200" dirty="0" smtClean="0"/>
          </a:p>
          <a:p>
            <a:pPr lvl="1"/>
            <a:r>
              <a:rPr kumimoji="1" lang="ja-JP" altLang="en-US" sz="3000" dirty="0" smtClean="0"/>
              <a:t>見た目、入力を省略できている</a:t>
            </a:r>
            <a:endParaRPr kumimoji="1" lang="en-US" altLang="ja-JP" sz="3000" dirty="0" smtClean="0"/>
          </a:p>
          <a:p>
            <a:pPr lvl="1"/>
            <a:r>
              <a:rPr kumimoji="1" lang="ja-JP" altLang="en-US" sz="2800" dirty="0" smtClean="0"/>
              <a:t>単純作業から人間を解放できる</a:t>
            </a:r>
            <a:endParaRPr kumimoji="1" lang="en-US" altLang="ja-JP" sz="2800" dirty="0" smtClean="0"/>
          </a:p>
          <a:p>
            <a:r>
              <a:rPr lang="ja-JP" altLang="en-US" sz="3000" dirty="0" smtClean="0"/>
              <a:t>通信系</a:t>
            </a:r>
            <a:endParaRPr lang="en-US" altLang="ja-JP" sz="3000" dirty="0" smtClean="0"/>
          </a:p>
          <a:p>
            <a:pPr lvl="1"/>
            <a:r>
              <a:rPr kumimoji="1" lang="ja-JP" altLang="en-US" sz="2800" dirty="0" smtClean="0"/>
              <a:t>インタフェースバグを自動生成が防ぐ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42854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納品物？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ソースコードの可読性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バイナリ？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kumimoji="1" lang="ja-JP" altLang="en-US" sz="3200" dirty="0" smtClean="0"/>
              <a:t>可読性重要</a:t>
            </a:r>
            <a:endParaRPr kumimoji="1" lang="en-US" altLang="ja-JP" sz="3200" dirty="0" smtClean="0"/>
          </a:p>
          <a:p>
            <a:pPr lvl="1"/>
            <a:r>
              <a:rPr lang="ja-JP" altLang="en-US" sz="3000" dirty="0" smtClean="0"/>
              <a:t>例</a:t>
            </a:r>
            <a:r>
              <a:rPr lang="en-US" altLang="ja-JP" sz="3000" dirty="0" smtClean="0"/>
              <a:t>: </a:t>
            </a:r>
            <a:r>
              <a:rPr lang="ja-JP" altLang="en-US" sz="3000" dirty="0" smtClean="0"/>
              <a:t>ソースコード整形</a:t>
            </a:r>
            <a:endParaRPr kumimoji="1" lang="en-US" altLang="ja-JP" sz="3000" dirty="0" smtClean="0"/>
          </a:p>
          <a:p>
            <a:r>
              <a:rPr lang="ja-JP" altLang="en-US" sz="3200" dirty="0" smtClean="0"/>
              <a:t>コメント重要 </a:t>
            </a:r>
            <a:r>
              <a:rPr lang="en-US" altLang="ja-JP" sz="3200" dirty="0" smtClean="0"/>
              <a:t>(Generation Gap </a:t>
            </a:r>
            <a:r>
              <a:rPr lang="ja-JP" altLang="en-US" sz="3200" dirty="0" smtClean="0"/>
              <a:t>デザパタ</a:t>
            </a:r>
            <a:r>
              <a:rPr lang="en-US" altLang="ja-JP" sz="3200" dirty="0" smtClean="0"/>
              <a:t>)</a:t>
            </a:r>
          </a:p>
          <a:p>
            <a:endParaRPr lang="en-US" altLang="ja-JP" sz="3200" dirty="0" smtClean="0"/>
          </a:p>
          <a:p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95894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4400" dirty="0" smtClean="0"/>
              <a:t>生成コードを</a:t>
            </a:r>
            <a:r>
              <a:rPr lang="ja-JP" altLang="en-US" sz="4400" dirty="0" smtClean="0"/>
              <a:t>構成管理するかどう</a:t>
            </a:r>
            <a:r>
              <a:rPr lang="ja-JP" altLang="en-US" sz="4400" dirty="0"/>
              <a:t>か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3" y="2160589"/>
            <a:ext cx="9261145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入力・出力の両方を構成管理すべき（私見）</a:t>
            </a:r>
            <a:endParaRPr lang="en-US" altLang="ja-JP" sz="3200" dirty="0" smtClean="0"/>
          </a:p>
          <a:p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0493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生成コードの編集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3" y="2160589"/>
            <a:ext cx="9261145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許可か不許可か</a:t>
            </a:r>
            <a:endParaRPr lang="en-US" altLang="ja-JP" sz="3200" dirty="0" smtClean="0"/>
          </a:p>
          <a:p>
            <a:r>
              <a:rPr kumimoji="1" lang="en-US" altLang="ja-JP" sz="3200" dirty="0" err="1" smtClean="0"/>
              <a:t>GenerationGap</a:t>
            </a:r>
            <a:r>
              <a:rPr kumimoji="1" lang="en-US" altLang="ja-JP" sz="3200" smtClean="0"/>
              <a:t>?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17710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機械学習 </a:t>
            </a:r>
            <a:r>
              <a:rPr kumimoji="1" lang="en-US" altLang="ja-JP" sz="4400" dirty="0" smtClean="0"/>
              <a:t>vs </a:t>
            </a:r>
            <a:r>
              <a:rPr kumimoji="1" lang="ja-JP" altLang="en-US" sz="4400" dirty="0" smtClean="0"/>
              <a:t>自動生成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9366076" cy="4576761"/>
          </a:xfrm>
        </p:spPr>
        <p:txBody>
          <a:bodyPr>
            <a:normAutofit/>
          </a:bodyPr>
          <a:lstStyle/>
          <a:p>
            <a:r>
              <a:rPr lang="ja-JP" altLang="en-US" sz="3200" smtClean="0"/>
              <a:t>機械学習プログラミング</a:t>
            </a:r>
            <a:endParaRPr lang="en-US" altLang="ja-JP" sz="3200" dirty="0" smtClean="0"/>
          </a:p>
          <a:p>
            <a:pPr lvl="1"/>
            <a:r>
              <a:rPr kumimoji="1" lang="ja-JP" altLang="en-US" sz="3000" dirty="0" smtClean="0"/>
              <a:t>生成ソースコードを構成管理</a:t>
            </a:r>
            <a:endParaRPr kumimoji="1" lang="en-US" altLang="ja-JP" sz="3000" dirty="0" smtClean="0"/>
          </a:p>
          <a:p>
            <a:pPr lvl="1"/>
            <a:r>
              <a:rPr lang="ja-JP" altLang="en-US" sz="3000" dirty="0"/>
              <a:t>人間</a:t>
            </a:r>
            <a:r>
              <a:rPr lang="ja-JP" altLang="en-US" sz="3000" dirty="0" smtClean="0"/>
              <a:t>が理解</a:t>
            </a:r>
            <a:r>
              <a:rPr lang="ja-JP" altLang="en-US" sz="3000" dirty="0"/>
              <a:t>可能</a:t>
            </a:r>
            <a:r>
              <a:rPr lang="ja-JP" altLang="en-US" sz="3000" dirty="0" smtClean="0"/>
              <a:t>な</a:t>
            </a:r>
            <a:r>
              <a:rPr lang="ja-JP" altLang="en-US" sz="3000" dirty="0"/>
              <a:t>プログラム</a:t>
            </a:r>
            <a:r>
              <a:rPr lang="ja-JP" altLang="en-US" sz="3000" dirty="0" smtClean="0"/>
              <a:t>を生成してほしい</a:t>
            </a:r>
            <a:r>
              <a:rPr lang="en-US" altLang="ja-JP" sz="3000" dirty="0" smtClean="0"/>
              <a:t>…</a:t>
            </a:r>
            <a:endParaRPr kumimoji="1" lang="en-US" altLang="ja-JP" sz="3000" dirty="0" smtClean="0"/>
          </a:p>
        </p:txBody>
      </p:sp>
    </p:spTree>
    <p:extLst>
      <p:ext uri="{BB962C8B-B14F-4D97-AF65-F5344CB8AC3E}">
        <p14:creationId xmlns:p14="http://schemas.microsoft.com/office/powerpoint/2010/main" val="5853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238</Words>
  <Application>Microsoft Office PowerPoint</Application>
  <PresentationFormat>ワイド画面</PresentationFormat>
  <Paragraphs>46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メイリオ</vt:lpstr>
      <vt:lpstr>Arial</vt:lpstr>
      <vt:lpstr>Trebuchet MS</vt:lpstr>
      <vt:lpstr>Wingdings 3</vt:lpstr>
      <vt:lpstr>ファセット</vt:lpstr>
      <vt:lpstr> ソースコード自動生成ツールに関する 基調ミニトーク</vt:lpstr>
      <vt:lpstr>そもそも</vt:lpstr>
      <vt:lpstr>すべてか、一部か</vt:lpstr>
      <vt:lpstr>ソースコードを書くコストとの見合い</vt:lpstr>
      <vt:lpstr>ソースコードを書くコストとの見合い（２）</vt:lpstr>
      <vt:lpstr>納品物？</vt:lpstr>
      <vt:lpstr>生成コードを構成管理するかどうか</vt:lpstr>
      <vt:lpstr>生成コードの編集</vt:lpstr>
      <vt:lpstr>機械学習 vs 自動生成</vt:lpstr>
      <vt:lpstr>Next…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オープニング</dc:title>
  <dc:creator/>
  <cp:lastModifiedBy>Toshiki Iga</cp:lastModifiedBy>
  <cp:revision>69</cp:revision>
  <dcterms:created xsi:type="dcterms:W3CDTF">2015-11-05T22:49:33Z</dcterms:created>
  <dcterms:modified xsi:type="dcterms:W3CDTF">2015-11-06T10:21:07Z</dcterms:modified>
</cp:coreProperties>
</file>