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blanco</a:t>
            </a:r>
            <a:r>
              <a:rPr lang="en-US" altLang="ja-JP" dirty="0" smtClean="0"/>
              <a:t> </a:t>
            </a:r>
            <a:r>
              <a:rPr lang="en-US" altLang="ja-JP" dirty="0"/>
              <a:t>Framework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歴史など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2005</a:t>
            </a:r>
            <a:r>
              <a:rPr kumimoji="1" lang="ja-JP" altLang="en-US" sz="3200" dirty="0" smtClean="0"/>
              <a:t>年から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en-US" altLang="ja-JP" sz="3200" dirty="0" err="1" smtClean="0"/>
              <a:t>blacn</a:t>
            </a:r>
            <a:r>
              <a:rPr lang="en-US" altLang="ja-JP" sz="3200" dirty="0" err="1" smtClean="0"/>
              <a:t>o</a:t>
            </a:r>
            <a:r>
              <a:rPr lang="en-US" altLang="ja-JP" sz="3200" dirty="0" smtClean="0"/>
              <a:t> Framework </a:t>
            </a:r>
            <a:r>
              <a:rPr lang="ja-JP" altLang="en-US" sz="3200" dirty="0" smtClean="0"/>
              <a:t>そのものは </a:t>
            </a:r>
            <a:r>
              <a:rPr lang="en-US" altLang="ja-JP" sz="3200" dirty="0" smtClean="0"/>
              <a:t>Java </a:t>
            </a:r>
            <a:r>
              <a:rPr lang="ja-JP" altLang="en-US" sz="3200" dirty="0" smtClean="0"/>
              <a:t>で書かれている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生成プログラミング</a:t>
            </a:r>
            <a:r>
              <a:rPr kumimoji="1" lang="ja-JP" altLang="en-US" sz="3200" dirty="0"/>
              <a:t>言語</a:t>
            </a:r>
            <a:r>
              <a:rPr kumimoji="1" lang="ja-JP" altLang="en-US" sz="3200" dirty="0" smtClean="0"/>
              <a:t>は、</a:t>
            </a:r>
            <a:r>
              <a:rPr lang="fr-FR" altLang="ja-JP" sz="3200" dirty="0"/>
              <a:t>Java, C#.NET, JavaScript, VB.NET, PHP, Ruby, </a:t>
            </a:r>
            <a:r>
              <a:rPr lang="fr-FR" altLang="ja-JP" sz="3200" dirty="0" smtClean="0"/>
              <a:t>Python</a:t>
            </a:r>
            <a:r>
              <a:rPr lang="en-US" altLang="ja-JP" sz="3200" dirty="0" smtClean="0"/>
              <a:t>, Delphi</a:t>
            </a:r>
            <a:endParaRPr lang="fr-FR" altLang="ja-JP" sz="3200" dirty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96317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第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世代 </a:t>
            </a:r>
            <a:r>
              <a:rPr kumimoji="1" lang="en-US" altLang="ja-JP" sz="4400" dirty="0" smtClean="0"/>
              <a:t>(blanco1g)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基本、</a:t>
            </a:r>
            <a:r>
              <a:rPr lang="en-US" altLang="ja-JP" sz="3200" dirty="0" smtClean="0"/>
              <a:t>Excel </a:t>
            </a:r>
            <a:r>
              <a:rPr lang="ja-JP" altLang="en-US" sz="3200" dirty="0" smtClean="0"/>
              <a:t>を入力にソースコードを生成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Java, C#, JavaScript, PHP, Ruby, Python, Delphi</a:t>
            </a:r>
          </a:p>
          <a:p>
            <a:r>
              <a:rPr lang="ja-JP" altLang="en-US" sz="3200" dirty="0" smtClean="0"/>
              <a:t>特定の狭い領域のソースコード自動生成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これをベースに、特定業務領域のソースコード自動生成を作成することを目指す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第</a:t>
            </a:r>
            <a:r>
              <a:rPr kumimoji="1" lang="en-US" altLang="ja-JP" sz="4400" dirty="0" smtClean="0"/>
              <a:t>2</a:t>
            </a:r>
            <a:r>
              <a:rPr kumimoji="1" lang="ja-JP" altLang="en-US" sz="4400" dirty="0" smtClean="0"/>
              <a:t>世代 </a:t>
            </a:r>
            <a:r>
              <a:rPr kumimoji="1" lang="en-US" altLang="ja-JP" sz="4400" dirty="0" smtClean="0"/>
              <a:t>(blanco2g)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038166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ソースコードを入力してソースコードを生成</a:t>
            </a:r>
            <a:endParaRPr lang="en-US" altLang="ja-JP" sz="3200" dirty="0" smtClean="0"/>
          </a:p>
          <a:p>
            <a:pPr lvl="1"/>
            <a:r>
              <a:rPr lang="en-US" altLang="ja-JP" sz="3000" dirty="0" smtClean="0"/>
              <a:t>DI</a:t>
            </a:r>
            <a:r>
              <a:rPr lang="ja-JP" altLang="en-US" sz="3000" dirty="0" smtClean="0"/>
              <a:t>をソースコードで実施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アノテーション</a:t>
            </a:r>
            <a:r>
              <a:rPr lang="ja-JP" altLang="en-US" sz="3000" dirty="0"/>
              <a:t>ベース</a:t>
            </a:r>
            <a:endParaRPr lang="en-US" altLang="ja-JP" sz="3000" dirty="0" smtClean="0"/>
          </a:p>
          <a:p>
            <a:r>
              <a:rPr kumimoji="1" lang="ja-JP" altLang="en-US" sz="3200" dirty="0" smtClean="0"/>
              <a:t>生成ソース</a:t>
            </a:r>
            <a:r>
              <a:rPr kumimoji="1" lang="ja-JP" altLang="en-US" sz="3200" dirty="0"/>
              <a:t>コード</a:t>
            </a:r>
            <a:r>
              <a:rPr kumimoji="1" lang="ja-JP" altLang="en-US" sz="3200" dirty="0" smtClean="0"/>
              <a:t>は </a:t>
            </a:r>
            <a:r>
              <a:rPr kumimoji="1" lang="en-US" altLang="ja-JP" sz="3200" dirty="0" smtClean="0"/>
              <a:t>Java </a:t>
            </a:r>
            <a:r>
              <a:rPr kumimoji="1" lang="ja-JP" altLang="en-US" sz="3200" dirty="0" smtClean="0"/>
              <a:t>のみ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0778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Excel</a:t>
            </a:r>
            <a:r>
              <a:rPr kumimoji="1" lang="ja-JP" altLang="en-US" sz="4400" dirty="0" smtClean="0"/>
              <a:t>重要</a:t>
            </a:r>
            <a:endParaRPr kumimoji="1" lang="ja-JP" altLang="en-US" sz="44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39" y="1423988"/>
            <a:ext cx="8749406" cy="5122862"/>
          </a:xfrm>
        </p:spPr>
      </p:pic>
    </p:spTree>
    <p:extLst>
      <p:ext uri="{BB962C8B-B14F-4D97-AF65-F5344CB8AC3E}">
        <p14:creationId xmlns:p14="http://schemas.microsoft.com/office/powerpoint/2010/main" val="29675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141</Words>
  <Application>Microsoft Office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Trebuchet MS</vt:lpstr>
      <vt:lpstr>Wingdings 3</vt:lpstr>
      <vt:lpstr>ファセット</vt:lpstr>
      <vt:lpstr>blanco Framework 概要</vt:lpstr>
      <vt:lpstr>歴史など</vt:lpstr>
      <vt:lpstr>第1世代 (blanco1g)</vt:lpstr>
      <vt:lpstr>第2世代 (blanco2g)</vt:lpstr>
      <vt:lpstr>Excel重要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68</cp:revision>
  <dcterms:created xsi:type="dcterms:W3CDTF">2015-11-05T22:49:33Z</dcterms:created>
  <dcterms:modified xsi:type="dcterms:W3CDTF">2015-11-06T08:57:58Z</dcterms:modified>
</cp:coreProperties>
</file>