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963EF9-7512-443F-BE25-32097EEC5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E6F5DA-ACCF-46F1-ABA9-08FF1F60D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5B6E84-69F5-4BBC-A119-5CE1A1BB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8630-1AD2-4B06-94B5-364579804A3C}" type="datetimeFigureOut">
              <a:rPr kumimoji="1" lang="ja-JP" altLang="en-US" smtClean="0"/>
              <a:t>2021/4/7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007B27-97AE-4A80-AADC-809495C7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D8C404-ECA8-449B-9BC5-A6F96714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BFF8-C078-4D21-A7E2-084F92171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91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548C3-436C-463C-AB57-51B926A2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512373-4F03-4A1C-A71C-8169290F4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27DE47-CE63-42B1-B78F-128A5D2E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8630-1AD2-4B06-94B5-364579804A3C}" type="datetimeFigureOut">
              <a:rPr kumimoji="1" lang="ja-JP" altLang="en-US" smtClean="0"/>
              <a:t>2021/4/7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651D73-B2B6-4CF4-BBD8-D86EEB38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F52B77-5E8E-4037-9B9E-284BF569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BFF8-C078-4D21-A7E2-084F92171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92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9C5F4CF-7416-4C8B-B5EE-43BE23479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2465A0-9F01-4FED-8243-86BC51A46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A856CC-8DC8-4E48-9CF2-E578788B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8630-1AD2-4B06-94B5-364579804A3C}" type="datetimeFigureOut">
              <a:rPr kumimoji="1" lang="ja-JP" altLang="en-US" smtClean="0"/>
              <a:t>2021/4/7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A7F79F-B573-4F97-BCCC-99A9FC5B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736144-24E3-42D8-BCCD-41E4055B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BFF8-C078-4D21-A7E2-084F92171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52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E3AC1-908A-4584-B774-2AA8D354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FC81FC-2E28-4796-B8F2-0A02906C3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E12828-0603-4C54-8B53-846CBA3C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8630-1AD2-4B06-94B5-364579804A3C}" type="datetimeFigureOut">
              <a:rPr kumimoji="1" lang="ja-JP" altLang="en-US" smtClean="0"/>
              <a:t>2021/4/7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DC273D-DCE8-4478-96B8-03FE4C98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BB1808-4D9A-462A-B0F8-5CD446DE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BFF8-C078-4D21-A7E2-084F92171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78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6C6EF4-BD92-4FBB-9D51-D1E2EE2D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77A543-E265-42FB-9F0A-3D8A3C287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BD9DE-59A0-4620-B0EF-9F24E3DF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8630-1AD2-4B06-94B5-364579804A3C}" type="datetimeFigureOut">
              <a:rPr kumimoji="1" lang="ja-JP" altLang="en-US" smtClean="0"/>
              <a:t>2021/4/7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6FF19C-F7CC-47E3-9D06-BC47F2D3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24EDF5-ACE0-4C8E-9B8A-B5824809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BFF8-C078-4D21-A7E2-084F92171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7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9F94E-2B4A-4947-9C43-C53CFEBE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3218C9-8515-4A66-8AEA-84F3DAA05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0E65CA-E8CC-47F7-A42A-016AFD646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276E76-AEBC-44EF-ADD3-CF465645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8630-1AD2-4B06-94B5-364579804A3C}" type="datetimeFigureOut">
              <a:rPr kumimoji="1" lang="ja-JP" altLang="en-US" smtClean="0"/>
              <a:t>2021/4/7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3B21AE-EC7E-4D53-9475-4D0D96AA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BEF435-1490-4C70-837A-711EBA15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BFF8-C078-4D21-A7E2-084F92171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7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81CBA-828A-4141-821B-0D028127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4277C5-F34A-4120-A6E3-B4786BE9A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0392E4-1C54-41C1-8BB9-BB73A0D1A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C63752-D372-4AAC-B5CF-D9E4E1AD6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BFAAFF7-1F06-4C25-A925-E05181D1E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87B76FC-EFE0-41F1-A653-E497BBFC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8630-1AD2-4B06-94B5-364579804A3C}" type="datetimeFigureOut">
              <a:rPr kumimoji="1" lang="ja-JP" altLang="en-US" smtClean="0"/>
              <a:t>2021/4/7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D94227-71DD-4A51-96F5-74F3C724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31A379F-D77B-47B2-B83A-6F1C01B0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BFF8-C078-4D21-A7E2-084F92171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93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B7C9E-3867-4835-9886-FCDB82C0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3509EB6-C833-40AD-9DDF-D8BAC32F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8630-1AD2-4B06-94B5-364579804A3C}" type="datetimeFigureOut">
              <a:rPr kumimoji="1" lang="ja-JP" altLang="en-US" smtClean="0"/>
              <a:t>2021/4/7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D3E197-F9E3-4ECD-BE88-E21A2D0C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6BF3501-94B2-49E3-A3E6-12FF13E2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BFF8-C078-4D21-A7E2-084F92171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89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332C04-0E8D-436D-B3C2-C9B789D3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8630-1AD2-4B06-94B5-364579804A3C}" type="datetimeFigureOut">
              <a:rPr kumimoji="1" lang="ja-JP" altLang="en-US" smtClean="0"/>
              <a:t>2021/4/7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613ADF3-9109-41F0-A3E9-26530329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FDF894-1133-4C29-B7F5-849574D6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BFF8-C078-4D21-A7E2-084F92171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16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055C4-9E6D-4B1B-B352-02F4B6B4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3AB200-3DE8-4CA3-A413-5C8AA5E0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93E410-765D-419F-9045-4A2FB42B5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F8ABF7-0DA7-4588-8597-1FF8BC9E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8630-1AD2-4B06-94B5-364579804A3C}" type="datetimeFigureOut">
              <a:rPr kumimoji="1" lang="ja-JP" altLang="en-US" smtClean="0"/>
              <a:t>2021/4/7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4DD8AE-E916-4D63-B3A6-60DC4EB0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9D64F0-C6B1-4B94-8981-A1FEB2E7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BFF8-C078-4D21-A7E2-084F92171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47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A22CE2-060E-4C63-8825-553F9B6F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786C17-AA69-4ED0-8CF8-0918C2FEF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79C569-3258-4132-881A-F896DF695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3B62A7-3B5F-4670-B596-24FC6D5B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8630-1AD2-4B06-94B5-364579804A3C}" type="datetimeFigureOut">
              <a:rPr kumimoji="1" lang="ja-JP" altLang="en-US" smtClean="0"/>
              <a:t>2021/4/7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16F121-6E01-4F44-ADF0-381A441F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D597BC-1AA0-4A1E-8FB6-E83C2472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BFF8-C078-4D21-A7E2-084F92171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08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717C3B-4EAF-4293-87F2-6334E7F4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5CA104-62BC-4C05-84B9-ACD4C83F8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2F7AC-C4EE-437D-98E8-9391574D2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E8630-1AD2-4B06-94B5-364579804A3C}" type="datetimeFigureOut">
              <a:rPr kumimoji="1" lang="ja-JP" altLang="en-US" smtClean="0"/>
              <a:t>2021/4/7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CC1EDA-7579-4F87-B3DA-C5CB5A5AF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0FA3C9-8AA7-425E-A8C2-5C77AF417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5BFF8-C078-4D21-A7E2-084F92171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52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1134840-DAA9-984B-9475-0689BAC66AA1}"/>
              </a:ext>
            </a:extLst>
          </p:cNvPr>
          <p:cNvGrpSpPr/>
          <p:nvPr/>
        </p:nvGrpSpPr>
        <p:grpSpPr>
          <a:xfrm>
            <a:off x="448728" y="1578120"/>
            <a:ext cx="11362007" cy="3321258"/>
            <a:chOff x="821263" y="1355663"/>
            <a:chExt cx="8772813" cy="2564404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D53EAB7A-15C8-470C-8455-881F276A8819}"/>
                </a:ext>
              </a:extLst>
            </p:cNvPr>
            <p:cNvSpPr/>
            <p:nvPr/>
          </p:nvSpPr>
          <p:spPr>
            <a:xfrm>
              <a:off x="4289673" y="1492226"/>
              <a:ext cx="1773798" cy="282836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Apache Olingo</a:t>
              </a:r>
              <a:endParaRPr kumimoji="1" lang="ja-JP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A42D2B1-EBD6-4677-A2AB-6A2CF93BCD1A}"/>
                </a:ext>
              </a:extLst>
            </p:cNvPr>
            <p:cNvSpPr/>
            <p:nvPr/>
          </p:nvSpPr>
          <p:spPr>
            <a:xfrm>
              <a:off x="4289673" y="1854449"/>
              <a:ext cx="1773798" cy="629971"/>
            </a:xfrm>
            <a:prstGeom prst="rect">
              <a:avLst/>
            </a:prstGeom>
            <a:solidFill>
              <a:srgbClr val="EE06F4">
                <a:alpha val="30000"/>
              </a:srgbClr>
            </a:solidFill>
            <a:ln>
              <a:solidFill>
                <a:srgbClr val="EE06F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Oiyokan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24DAF42-1166-4FF8-9382-A42C43F0E1D0}"/>
                </a:ext>
              </a:extLst>
            </p:cNvPr>
            <p:cNvSpPr/>
            <p:nvPr/>
          </p:nvSpPr>
          <p:spPr>
            <a:xfrm>
              <a:off x="4289673" y="2563807"/>
              <a:ext cx="1773798" cy="28283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JDBC Driver</a:t>
              </a:r>
              <a:endParaRPr kumimoji="1" lang="ja-JP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1117F5A-E1F6-43EA-84A3-936F2EC4E6FA}"/>
                </a:ext>
              </a:extLst>
            </p:cNvPr>
            <p:cNvSpPr/>
            <p:nvPr/>
          </p:nvSpPr>
          <p:spPr>
            <a:xfrm>
              <a:off x="4289673" y="3706682"/>
              <a:ext cx="1773798" cy="213385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OData v4 Server</a:t>
              </a:r>
              <a:endParaRPr kumimoji="1" lang="ja-JP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3F96FC7-4F89-4244-8EEC-886B285334D4}"/>
                </a:ext>
              </a:extLst>
            </p:cNvPr>
            <p:cNvSpPr/>
            <p:nvPr/>
          </p:nvSpPr>
          <p:spPr>
            <a:xfrm>
              <a:off x="4289673" y="2926030"/>
              <a:ext cx="1773798" cy="28283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Spring Boot</a:t>
              </a:r>
              <a:endParaRPr kumimoji="1" lang="ja-JP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ローチャート: 磁気ディスク 11">
              <a:extLst>
                <a:ext uri="{FF2B5EF4-FFF2-40B4-BE49-F238E27FC236}">
                  <a16:creationId xmlns:a16="http://schemas.microsoft.com/office/drawing/2014/main" id="{23941271-1E5F-4E6D-B619-BD44BDEB9244}"/>
                </a:ext>
              </a:extLst>
            </p:cNvPr>
            <p:cNvSpPr/>
            <p:nvPr/>
          </p:nvSpPr>
          <p:spPr>
            <a:xfrm>
              <a:off x="821266" y="1355663"/>
              <a:ext cx="1710267" cy="466166"/>
            </a:xfrm>
            <a:prstGeom prst="flowChartMagneticDisk">
              <a:avLst/>
            </a:prstGeom>
            <a:solidFill>
              <a:schemeClr val="accent1">
                <a:lumMod val="75000"/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Postgres</a:t>
              </a:r>
              <a:endParaRPr kumimoji="1" lang="ja-JP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ローチャート: 磁気ディスク 12">
              <a:extLst>
                <a:ext uri="{FF2B5EF4-FFF2-40B4-BE49-F238E27FC236}">
                  <a16:creationId xmlns:a16="http://schemas.microsoft.com/office/drawing/2014/main" id="{7A34EEDF-3B7C-4FD5-9E75-2363DEA273D0}"/>
                </a:ext>
              </a:extLst>
            </p:cNvPr>
            <p:cNvSpPr/>
            <p:nvPr/>
          </p:nvSpPr>
          <p:spPr>
            <a:xfrm>
              <a:off x="821265" y="1973356"/>
              <a:ext cx="1710267" cy="466166"/>
            </a:xfrm>
            <a:prstGeom prst="flowChartMagneticDisk">
              <a:avLst/>
            </a:prstGeom>
            <a:solidFill>
              <a:schemeClr val="accent1">
                <a:lumMod val="75000"/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MySQL</a:t>
              </a:r>
              <a:endParaRPr kumimoji="1" lang="ja-JP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475DC5E2-C993-41BA-BB24-67BE7D3CCA9C}"/>
                </a:ext>
              </a:extLst>
            </p:cNvPr>
            <p:cNvSpPr/>
            <p:nvPr/>
          </p:nvSpPr>
          <p:spPr>
            <a:xfrm>
              <a:off x="821264" y="2591049"/>
              <a:ext cx="1710267" cy="466166"/>
            </a:xfrm>
            <a:prstGeom prst="flowChartMagneticDisk">
              <a:avLst/>
            </a:prstGeom>
            <a:solidFill>
              <a:schemeClr val="accent1">
                <a:lumMod val="75000"/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SQL Server</a:t>
              </a:r>
              <a:endParaRPr kumimoji="1" lang="ja-JP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フローチャート: 磁気ディスク 14">
              <a:extLst>
                <a:ext uri="{FF2B5EF4-FFF2-40B4-BE49-F238E27FC236}">
                  <a16:creationId xmlns:a16="http://schemas.microsoft.com/office/drawing/2014/main" id="{14697856-1E2D-4E1A-B164-5FA96160E03D}"/>
                </a:ext>
              </a:extLst>
            </p:cNvPr>
            <p:cNvSpPr/>
            <p:nvPr/>
          </p:nvSpPr>
          <p:spPr>
            <a:xfrm>
              <a:off x="821263" y="3208742"/>
              <a:ext cx="1710267" cy="466166"/>
            </a:xfrm>
            <a:prstGeom prst="flowChartMagneticDisk">
              <a:avLst/>
            </a:prstGeom>
            <a:solidFill>
              <a:schemeClr val="accent1">
                <a:lumMod val="75000"/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Oracle</a:t>
              </a:r>
              <a:endParaRPr kumimoji="1" lang="ja-JP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4D907C42-4438-44AD-B2FB-7EFF3D2D8857}"/>
                </a:ext>
              </a:extLst>
            </p:cNvPr>
            <p:cNvCxnSpPr>
              <a:stCxn id="6" idx="1"/>
              <a:endCxn id="12" idx="4"/>
            </p:cNvCxnSpPr>
            <p:nvPr/>
          </p:nvCxnSpPr>
          <p:spPr>
            <a:xfrm flipH="1" flipV="1">
              <a:off x="2531533" y="1588746"/>
              <a:ext cx="1758140" cy="1116479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9C98A88C-0931-47D7-838C-FEEE35E47846}"/>
                </a:ext>
              </a:extLst>
            </p:cNvPr>
            <p:cNvCxnSpPr>
              <a:cxnSpLocks/>
              <a:stCxn id="6" idx="1"/>
              <a:endCxn id="13" idx="4"/>
            </p:cNvCxnSpPr>
            <p:nvPr/>
          </p:nvCxnSpPr>
          <p:spPr>
            <a:xfrm flipH="1" flipV="1">
              <a:off x="2531532" y="2206439"/>
              <a:ext cx="1758141" cy="498786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E99FB6A0-0E46-48CB-9030-2AEEF7756305}"/>
                </a:ext>
              </a:extLst>
            </p:cNvPr>
            <p:cNvCxnSpPr>
              <a:cxnSpLocks/>
              <a:stCxn id="6" idx="1"/>
              <a:endCxn id="14" idx="4"/>
            </p:cNvCxnSpPr>
            <p:nvPr/>
          </p:nvCxnSpPr>
          <p:spPr>
            <a:xfrm flipH="1">
              <a:off x="2531531" y="2705225"/>
              <a:ext cx="1758142" cy="118907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4F9EE2CF-572A-4BE1-BEAD-45468AD82BC9}"/>
                </a:ext>
              </a:extLst>
            </p:cNvPr>
            <p:cNvCxnSpPr>
              <a:cxnSpLocks/>
              <a:stCxn id="6" idx="1"/>
              <a:endCxn id="15" idx="4"/>
            </p:cNvCxnSpPr>
            <p:nvPr/>
          </p:nvCxnSpPr>
          <p:spPr>
            <a:xfrm flipH="1">
              <a:off x="2531530" y="2705225"/>
              <a:ext cx="1758143" cy="73660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462A1A8A-28D3-4999-93F3-E7565421D1F0}"/>
                </a:ext>
              </a:extLst>
            </p:cNvPr>
            <p:cNvSpPr/>
            <p:nvPr/>
          </p:nvSpPr>
          <p:spPr>
            <a:xfrm>
              <a:off x="7820278" y="1492226"/>
              <a:ext cx="1773798" cy="28283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OData</a:t>
              </a:r>
              <a:r>
                <a:rPr kumimoji="1" lang="ja-JP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kumimoji="1" lang="en-US" altLang="ja-JP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Client Apps</a:t>
              </a:r>
              <a:endParaRPr kumimoji="1" lang="ja-JP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49F1CA13-2E5E-4B3D-9A13-117FBF7FDA3F}"/>
                </a:ext>
              </a:extLst>
            </p:cNvPr>
            <p:cNvSpPr/>
            <p:nvPr/>
          </p:nvSpPr>
          <p:spPr>
            <a:xfrm>
              <a:off x="7820278" y="3706681"/>
              <a:ext cx="1773798" cy="213385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OData v4 Client</a:t>
              </a:r>
              <a:endParaRPr kumimoji="1" lang="ja-JP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9DD45E4D-C84E-4E14-80F2-F32D4B09CB60}"/>
                </a:ext>
              </a:extLst>
            </p:cNvPr>
            <p:cNvSpPr/>
            <p:nvPr/>
          </p:nvSpPr>
          <p:spPr>
            <a:xfrm>
              <a:off x="7820278" y="1973356"/>
              <a:ext cx="1773798" cy="28283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ERP</a:t>
              </a:r>
              <a:endParaRPr kumimoji="1" lang="ja-JP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FFC34306-39A7-4914-ADF9-A0807210957F}"/>
                </a:ext>
              </a:extLst>
            </p:cNvPr>
            <p:cNvSpPr/>
            <p:nvPr/>
          </p:nvSpPr>
          <p:spPr>
            <a:xfrm>
              <a:off x="7820278" y="2481008"/>
              <a:ext cx="1773798" cy="50772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CRM</a:t>
              </a:r>
            </a:p>
            <a:p>
              <a:pPr algn="ctr"/>
              <a:r>
                <a:rPr kumimoji="1" lang="en-US" altLang="ja-JP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(ie</a:t>
              </a:r>
              <a:r>
                <a:rPr lang="en-US" altLang="ja-JP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: </a:t>
              </a:r>
              <a:r>
                <a:rPr kumimoji="1" lang="en-US" altLang="ja-JP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Salesforce)</a:t>
              </a:r>
              <a:endParaRPr kumimoji="1" lang="ja-JP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AA841105-5B97-45F5-9416-15E676DC86CA}"/>
                </a:ext>
              </a:extLst>
            </p:cNvPr>
            <p:cNvCxnSpPr>
              <a:cxnSpLocks/>
              <a:stCxn id="31" idx="1"/>
              <a:endCxn id="4" idx="3"/>
            </p:cNvCxnSpPr>
            <p:nvPr/>
          </p:nvCxnSpPr>
          <p:spPr>
            <a:xfrm flipH="1" flipV="1">
              <a:off x="6063471" y="1633644"/>
              <a:ext cx="1756807" cy="1101225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81526DA6-FCFD-40A2-B6A7-CA185E46EB51}"/>
                </a:ext>
              </a:extLst>
            </p:cNvPr>
            <p:cNvCxnSpPr>
              <a:cxnSpLocks/>
              <a:stCxn id="27" idx="1"/>
              <a:endCxn id="4" idx="3"/>
            </p:cNvCxnSpPr>
            <p:nvPr/>
          </p:nvCxnSpPr>
          <p:spPr>
            <a:xfrm flipH="1">
              <a:off x="6063471" y="1633644"/>
              <a:ext cx="1756807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49CDC2B8-8C46-4905-8EBB-68619B857EEC}"/>
                </a:ext>
              </a:extLst>
            </p:cNvPr>
            <p:cNvCxnSpPr>
              <a:cxnSpLocks/>
              <a:stCxn id="30" idx="1"/>
              <a:endCxn id="4" idx="3"/>
            </p:cNvCxnSpPr>
            <p:nvPr/>
          </p:nvCxnSpPr>
          <p:spPr>
            <a:xfrm flipH="1" flipV="1">
              <a:off x="6063471" y="1633644"/>
              <a:ext cx="1756807" cy="48113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562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28</Words>
  <Application>Microsoft Macintosh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OiyokanAbstract</dc:title>
  <dc:subject/>
  <dc:creator>Toshiki</dc:creator>
  <cp:keywords/>
  <dc:description/>
  <cp:lastModifiedBy>Toshiki Iga (iDEAS-Apps &amp; Data)</cp:lastModifiedBy>
  <cp:revision>14</cp:revision>
  <dcterms:created xsi:type="dcterms:W3CDTF">2021-04-06T21:47:46Z</dcterms:created>
  <dcterms:modified xsi:type="dcterms:W3CDTF">2021-04-06T23:19:30Z</dcterms:modified>
  <cp:category/>
</cp:coreProperties>
</file>