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2181B-8DDE-48BF-9CBE-B6C76181C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518840-3D47-403C-8B47-135CAF7AA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1637A6-E9C7-4CF0-8DDA-C09CC2A3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EF-0A93-4A76-8A22-506EA6B2F0EC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4006D-E90B-47FE-9F5B-A288BCFD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15CCFB-BE49-44EA-9F5F-F95F37D5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BFC-DE20-42F2-AAB8-12502F327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30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1BAD0-4636-404B-90B7-AE48FA7E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2DFC61-A1D8-4CC4-8C45-4C99B4F69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870B9-0F0F-4429-8B87-395D3A80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EF-0A93-4A76-8A22-506EA6B2F0EC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037961-018A-4008-96F7-7D9BD99B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C5D27-053F-4485-BCF9-CA22C9C2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BFC-DE20-42F2-AAB8-12502F327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55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C7A907-208B-4A22-8297-832E7ED28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DA2479-B8B6-401B-ADF9-5013033B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14CFC5-2B87-4274-B1F3-E08EFFDB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EF-0A93-4A76-8A22-506EA6B2F0EC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EA951-E551-4032-B05B-E0306382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643C5F-C574-41BB-B80D-CCFC1CF6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BFC-DE20-42F2-AAB8-12502F327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44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74C40-7308-4FEF-A3D5-67C06ADD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A1D8D-6E11-4D5D-B860-41702606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C80B16-562B-4824-B2FF-323E4E38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EF-0A93-4A76-8A22-506EA6B2F0EC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6DA4BB-AD00-438A-89A9-6A246EA2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52E987-E0E2-4AA5-9A1E-04A0C74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BFC-DE20-42F2-AAB8-12502F327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65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E4581-9DF4-4170-94B1-9FBC7B23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935C83-21A1-487F-A0FF-ED1BD605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9A470-4E75-48E6-AB03-D81781DB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EF-0A93-4A76-8A22-506EA6B2F0EC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54BC81-D7B3-43C1-8C07-D2C2EF2E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878C1F-B158-4C5F-9BAB-C9FF4F87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BFC-DE20-42F2-AAB8-12502F327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1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A3E36-6524-4A2D-8152-318401FB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B4365-1820-49E4-940B-A0146AFA0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A4DA7B-6756-4916-89AD-5C063D477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140C5C-03B4-4F28-AA89-3B3F5C09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EF-0A93-4A76-8A22-506EA6B2F0EC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77E9D-A08D-4346-8286-9ACACF4C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41DAF2-788B-4FA2-879D-5CF8992B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BFC-DE20-42F2-AAB8-12502F327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1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A7AE8-83FC-4C44-827F-1DFBEA70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381EB5-F353-4F22-BE1E-01EC8579C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2902A8-1C0C-4851-AF4F-A99018008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1B879B-7D34-4635-8181-434BB7324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332B03-8B3D-4A4E-9BCB-DDC269103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5EC91C-4F90-4957-BA35-1B27A4A7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EF-0A93-4A76-8A22-506EA6B2F0EC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81C493-7E82-4A28-980C-A0F21F2D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18D435-0DCD-4C7A-916F-D898DA0B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BFC-DE20-42F2-AAB8-12502F327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42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75997-A390-40C4-B21E-803E885B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47C672-F224-4728-BECA-8CFCC5C4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EF-0A93-4A76-8A22-506EA6B2F0EC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4636FD-6173-47C3-9CAB-D8C79F5D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859EA9-1769-42E5-8C3E-A17331E0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BFC-DE20-42F2-AAB8-12502F327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03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322458-476F-427D-ABBB-411614DF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EF-0A93-4A76-8A22-506EA6B2F0EC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90D24B-9A71-418D-9524-98502C71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A7B248-CD6E-4145-AE0B-3E8AC9D1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BFC-DE20-42F2-AAB8-12502F327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01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CB53A-3151-4A5B-9BA4-356CA664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97311-AE98-43C0-8E2B-F7E3355BF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AADE7A-2AA8-44A0-9D67-699EB375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57C9D1-46C9-43FA-83BC-D42F2960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EF-0A93-4A76-8A22-506EA6B2F0EC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E0033C-DE33-440F-BC62-6E12D41E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BC050C-F7F9-4EAD-8F9F-AC27DF26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BFC-DE20-42F2-AAB8-12502F327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51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BC739-6B39-4CA2-8C40-CEE0C323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F97990-14AE-4966-88ED-F887A73A0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97735C-733B-48A3-A847-CBAA7D923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B2F5DC-7E29-4263-9B64-E59A8FD0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EF-0A93-4A76-8A22-506EA6B2F0EC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8B77CD-1BD9-45A0-805A-CA3352DB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7BDA38-00BB-43B8-9ED0-B993F208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BFC-DE20-42F2-AAB8-12502F327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22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625FC7-7001-42EA-91FD-37D0E289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09983B-0669-4724-AD16-188352AC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3BCF9C-1557-4519-8368-1FFCAAC2E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C1EF-0A93-4A76-8A22-506EA6B2F0EC}" type="datetimeFigureOut">
              <a:rPr kumimoji="1" lang="ja-JP" altLang="en-US" smtClean="0"/>
              <a:t>2018/7/5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4E05C-F3C5-4452-80F8-F683B4531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23C4F-969A-4793-B5BE-BFACFC7B8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2BFC-DE20-42F2-AAB8-12502F3273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33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00F612C-6BC5-483C-91F9-5EB864D1AB68}"/>
              </a:ext>
            </a:extLst>
          </p:cNvPr>
          <p:cNvGrpSpPr/>
          <p:nvPr/>
        </p:nvGrpSpPr>
        <p:grpSpPr>
          <a:xfrm>
            <a:off x="3940915" y="3811604"/>
            <a:ext cx="664143" cy="664143"/>
            <a:chOff x="2974206" y="3811604"/>
            <a:chExt cx="664143" cy="664143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0D56B65-5D4D-4295-B3C4-CCA8C093669D}"/>
                </a:ext>
              </a:extLst>
            </p:cNvPr>
            <p:cNvSpPr/>
            <p:nvPr/>
          </p:nvSpPr>
          <p:spPr>
            <a:xfrm>
              <a:off x="2974206" y="3811604"/>
              <a:ext cx="664143" cy="6641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CAE81A7-95F4-420D-B09C-45677C80CB68}"/>
                    </a:ext>
                  </a:extLst>
                </p:cNvPr>
                <p:cNvSpPr txBox="1"/>
                <p:nvPr/>
              </p:nvSpPr>
              <p:spPr>
                <a:xfrm>
                  <a:off x="3018602" y="3811604"/>
                  <a:ext cx="57535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CAE81A7-95F4-420D-B09C-45677C80C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602" y="3811604"/>
                  <a:ext cx="575350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803EDAF-3B97-4C0F-B643-13F2BD3A5753}"/>
              </a:ext>
            </a:extLst>
          </p:cNvPr>
          <p:cNvGrpSpPr/>
          <p:nvPr/>
        </p:nvGrpSpPr>
        <p:grpSpPr>
          <a:xfrm>
            <a:off x="5269200" y="3811604"/>
            <a:ext cx="664143" cy="664143"/>
            <a:chOff x="5380522" y="3811604"/>
            <a:chExt cx="664143" cy="66414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74E25CB-68FA-48BC-A935-9F7D326AC143}"/>
                </a:ext>
              </a:extLst>
            </p:cNvPr>
            <p:cNvSpPr/>
            <p:nvPr/>
          </p:nvSpPr>
          <p:spPr>
            <a:xfrm>
              <a:off x="5380522" y="3811604"/>
              <a:ext cx="664143" cy="6641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1FEF94D0-ADA5-4A21-A457-27E9911977C6}"/>
                    </a:ext>
                  </a:extLst>
                </p:cNvPr>
                <p:cNvSpPr txBox="1"/>
                <p:nvPr/>
              </p:nvSpPr>
              <p:spPr>
                <a:xfrm>
                  <a:off x="5424918" y="3811604"/>
                  <a:ext cx="58208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1FEF94D0-ADA5-4A21-A457-27E991197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918" y="3811604"/>
                  <a:ext cx="582082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8C3A1A4-AD35-44F0-AFDE-58F9DC2C3941}"/>
              </a:ext>
            </a:extLst>
          </p:cNvPr>
          <p:cNvGrpSpPr/>
          <p:nvPr/>
        </p:nvGrpSpPr>
        <p:grpSpPr>
          <a:xfrm>
            <a:off x="4605058" y="2714324"/>
            <a:ext cx="664143" cy="664143"/>
            <a:chOff x="4215865" y="2204186"/>
            <a:chExt cx="664143" cy="664143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B1CE60A-B91B-43C1-B600-E610AC6AFBF2}"/>
                </a:ext>
              </a:extLst>
            </p:cNvPr>
            <p:cNvSpPr/>
            <p:nvPr/>
          </p:nvSpPr>
          <p:spPr>
            <a:xfrm>
              <a:off x="4215865" y="2204186"/>
              <a:ext cx="664143" cy="6641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2CF1C5E8-DE35-4D85-9D2A-999EDB251E06}"/>
                    </a:ext>
                  </a:extLst>
                </p:cNvPr>
                <p:cNvSpPr txBox="1"/>
                <p:nvPr/>
              </p:nvSpPr>
              <p:spPr>
                <a:xfrm>
                  <a:off x="4256895" y="2204186"/>
                  <a:ext cx="54681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2CF1C5E8-DE35-4D85-9D2A-999EDB251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895" y="2204186"/>
                  <a:ext cx="546816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302A011-5DC4-4E2A-806E-81E2CF7BF038}"/>
                  </a:ext>
                </a:extLst>
              </p:cNvPr>
              <p:cNvSpPr txBox="1"/>
              <p:nvPr/>
            </p:nvSpPr>
            <p:spPr>
              <a:xfrm>
                <a:off x="2814644" y="3811604"/>
                <a:ext cx="7587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302A011-5DC4-4E2A-806E-81E2CF7B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644" y="3811604"/>
                <a:ext cx="7587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F7C734A-EC42-4EA2-8181-5928EC600D5E}"/>
                  </a:ext>
                </a:extLst>
              </p:cNvPr>
              <p:cNvSpPr txBox="1"/>
              <p:nvPr/>
            </p:nvSpPr>
            <p:spPr>
              <a:xfrm>
                <a:off x="6300817" y="3811604"/>
                <a:ext cx="772391" cy="690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F7C734A-EC42-4EA2-8181-5928EC600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17" y="3811604"/>
                <a:ext cx="772391" cy="6900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AE1F711-4FE7-4D9B-AE72-5574164F3C7D}"/>
              </a:ext>
            </a:extLst>
          </p:cNvPr>
          <p:cNvCxnSpPr/>
          <p:nvPr/>
        </p:nvCxnSpPr>
        <p:spPr>
          <a:xfrm flipH="1">
            <a:off x="4456497" y="3360655"/>
            <a:ext cx="279132" cy="450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647E39-5C35-4B07-B23B-EE137EAF6D67}"/>
              </a:ext>
            </a:extLst>
          </p:cNvPr>
          <p:cNvCxnSpPr>
            <a:cxnSpLocks/>
          </p:cNvCxnSpPr>
          <p:nvPr/>
        </p:nvCxnSpPr>
        <p:spPr>
          <a:xfrm>
            <a:off x="5120009" y="3360655"/>
            <a:ext cx="279132" cy="450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EBD1E52-204F-492E-88D1-DF097CA063A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08537" y="4143676"/>
            <a:ext cx="5323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95A1F99-C1EC-442E-985A-9E59F5C61C6E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5933343" y="4143676"/>
            <a:ext cx="483360" cy="64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97721D0-B989-4598-A5ED-6C53487A635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605058" y="4143676"/>
            <a:ext cx="66414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7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D56B65-5D4D-4295-B3C4-CCA8C093669D}"/>
              </a:ext>
            </a:extLst>
          </p:cNvPr>
          <p:cNvSpPr/>
          <p:nvPr/>
        </p:nvSpPr>
        <p:spPr>
          <a:xfrm>
            <a:off x="4027543" y="2348564"/>
            <a:ext cx="664143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AE81A7-95F4-420D-B09C-45677C80CB68}"/>
                  </a:ext>
                </a:extLst>
              </p:cNvPr>
              <p:cNvSpPr txBox="1"/>
              <p:nvPr/>
            </p:nvSpPr>
            <p:spPr>
              <a:xfrm>
                <a:off x="4027543" y="2315253"/>
                <a:ext cx="7716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AE81A7-95F4-420D-B09C-45677C80C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543" y="2315253"/>
                <a:ext cx="77162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7AC942D-B7ED-4ABC-A0E7-B86CF36B9078}"/>
              </a:ext>
            </a:extLst>
          </p:cNvPr>
          <p:cNvSpPr/>
          <p:nvPr/>
        </p:nvSpPr>
        <p:spPr>
          <a:xfrm>
            <a:off x="4027543" y="3425202"/>
            <a:ext cx="664143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06F8741-F309-4852-A010-75FE656FBB4D}"/>
                  </a:ext>
                </a:extLst>
              </p:cNvPr>
              <p:cNvSpPr txBox="1"/>
              <p:nvPr/>
            </p:nvSpPr>
            <p:spPr>
              <a:xfrm>
                <a:off x="4027543" y="3390655"/>
                <a:ext cx="7609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06F8741-F309-4852-A010-75FE656FB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543" y="3390655"/>
                <a:ext cx="76091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28C4F6B-36A7-4F95-B2F5-D1CA155B2D84}"/>
              </a:ext>
            </a:extLst>
          </p:cNvPr>
          <p:cNvSpPr/>
          <p:nvPr/>
        </p:nvSpPr>
        <p:spPr>
          <a:xfrm>
            <a:off x="4027543" y="4501840"/>
            <a:ext cx="664143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44660C3-D5F7-4F38-AF51-757454804E8F}"/>
                  </a:ext>
                </a:extLst>
              </p:cNvPr>
              <p:cNvSpPr txBox="1"/>
              <p:nvPr/>
            </p:nvSpPr>
            <p:spPr>
              <a:xfrm>
                <a:off x="4027543" y="4468529"/>
                <a:ext cx="7716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44660C3-D5F7-4F38-AF51-757454804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543" y="4468529"/>
                <a:ext cx="77162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B505E5B-2616-4B29-BDF0-E5C37F1179B8}"/>
                  </a:ext>
                </a:extLst>
              </p:cNvPr>
              <p:cNvSpPr txBox="1"/>
              <p:nvPr/>
            </p:nvSpPr>
            <p:spPr>
              <a:xfrm>
                <a:off x="5192199" y="2315253"/>
                <a:ext cx="7465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B505E5B-2616-4B29-BDF0-E5C37F117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199" y="2315253"/>
                <a:ext cx="74655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6B5DCCC-74D3-438F-960E-4672A694D38A}"/>
                  </a:ext>
                </a:extLst>
              </p:cNvPr>
              <p:cNvSpPr txBox="1"/>
              <p:nvPr/>
            </p:nvSpPr>
            <p:spPr>
              <a:xfrm>
                <a:off x="5192199" y="3391891"/>
                <a:ext cx="7358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6B5DCCC-74D3-438F-960E-4672A694D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199" y="3391891"/>
                <a:ext cx="73584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95F3B89-1A02-4E8C-8172-4309730E0A5F}"/>
                  </a:ext>
                </a:extLst>
              </p:cNvPr>
              <p:cNvSpPr txBox="1"/>
              <p:nvPr/>
            </p:nvSpPr>
            <p:spPr>
              <a:xfrm>
                <a:off x="5192199" y="4468529"/>
                <a:ext cx="7465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95F3B89-1A02-4E8C-8172-4309730E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199" y="4468529"/>
                <a:ext cx="74655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0B6CC00-AF18-4F84-90AD-50DA5B831C32}"/>
              </a:ext>
            </a:extLst>
          </p:cNvPr>
          <p:cNvCxnSpPr>
            <a:cxnSpLocks/>
          </p:cNvCxnSpPr>
          <p:nvPr/>
        </p:nvCxnSpPr>
        <p:spPr>
          <a:xfrm flipH="1" flipV="1">
            <a:off x="4691686" y="2678692"/>
            <a:ext cx="500513" cy="12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E38CE69-7E91-4DA3-A02E-1B986374707B}"/>
              </a:ext>
            </a:extLst>
          </p:cNvPr>
          <p:cNvCxnSpPr/>
          <p:nvPr/>
        </p:nvCxnSpPr>
        <p:spPr>
          <a:xfrm flipH="1" flipV="1">
            <a:off x="4691686" y="3756037"/>
            <a:ext cx="500513" cy="12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B797E6A-EE16-43C3-B375-A480A37A93B3}"/>
              </a:ext>
            </a:extLst>
          </p:cNvPr>
          <p:cNvCxnSpPr/>
          <p:nvPr/>
        </p:nvCxnSpPr>
        <p:spPr>
          <a:xfrm flipH="1" flipV="1">
            <a:off x="4691686" y="4832675"/>
            <a:ext cx="500513" cy="12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B730A5B-7594-478C-B22C-AB3C4634CE0F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4359615" y="3012707"/>
            <a:ext cx="0" cy="4124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35F4BD6-788D-47B3-BCA1-7DE767DD10FA}"/>
              </a:ext>
            </a:extLst>
          </p:cNvPr>
          <p:cNvCxnSpPr>
            <a:cxnSpLocks/>
          </p:cNvCxnSpPr>
          <p:nvPr/>
        </p:nvCxnSpPr>
        <p:spPr>
          <a:xfrm>
            <a:off x="4359615" y="4089345"/>
            <a:ext cx="0" cy="4124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8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ADF871E-56DA-4FC2-A14E-A644B1E7DEA9}"/>
              </a:ext>
            </a:extLst>
          </p:cNvPr>
          <p:cNvGrpSpPr/>
          <p:nvPr/>
        </p:nvGrpSpPr>
        <p:grpSpPr>
          <a:xfrm>
            <a:off x="1544225" y="2016869"/>
            <a:ext cx="511807" cy="462266"/>
            <a:chOff x="1544225" y="2016869"/>
            <a:chExt cx="511807" cy="46226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39B0802-7469-499F-A9AD-0FAF4C87853A}"/>
                </a:ext>
              </a:extLst>
            </p:cNvPr>
            <p:cNvSpPr/>
            <p:nvPr/>
          </p:nvSpPr>
          <p:spPr>
            <a:xfrm>
              <a:off x="1544226" y="2050181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97BA8606-8C0A-4046-B5AF-7A02E195FBC5}"/>
                    </a:ext>
                  </a:extLst>
                </p:cNvPr>
                <p:cNvSpPr txBox="1"/>
                <p:nvPr/>
              </p:nvSpPr>
              <p:spPr>
                <a:xfrm>
                  <a:off x="1544225" y="2016869"/>
                  <a:ext cx="5118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97BA8606-8C0A-4046-B5AF-7A02E195F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2016869"/>
                  <a:ext cx="511807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4756E51-4580-428A-B969-DDFCE7C3D0F3}"/>
              </a:ext>
            </a:extLst>
          </p:cNvPr>
          <p:cNvGrpSpPr/>
          <p:nvPr/>
        </p:nvGrpSpPr>
        <p:grpSpPr>
          <a:xfrm>
            <a:off x="1544225" y="2777090"/>
            <a:ext cx="505844" cy="463502"/>
            <a:chOff x="1544225" y="2716210"/>
            <a:chExt cx="505844" cy="46350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A51FF55-6792-4F0C-AD66-3D54FC858975}"/>
                </a:ext>
              </a:extLst>
            </p:cNvPr>
            <p:cNvSpPr/>
            <p:nvPr/>
          </p:nvSpPr>
          <p:spPr>
            <a:xfrm>
              <a:off x="1544226" y="2750758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003E7C6-8BFD-4675-B2FC-D6C8915EB32E}"/>
                    </a:ext>
                  </a:extLst>
                </p:cNvPr>
                <p:cNvSpPr txBox="1"/>
                <p:nvPr/>
              </p:nvSpPr>
              <p:spPr>
                <a:xfrm>
                  <a:off x="1544225" y="2716210"/>
                  <a:ext cx="505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3003E7C6-8BFD-4675-B2FC-D6C8915EB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2716210"/>
                  <a:ext cx="505844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557472C-B76C-4C71-9E41-21E2EBDBE713}"/>
              </a:ext>
            </a:extLst>
          </p:cNvPr>
          <p:cNvGrpSpPr/>
          <p:nvPr/>
        </p:nvGrpSpPr>
        <p:grpSpPr>
          <a:xfrm>
            <a:off x="1544225" y="3538547"/>
            <a:ext cx="511807" cy="462266"/>
            <a:chOff x="1544225" y="3538547"/>
            <a:chExt cx="511807" cy="46226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37A911A-A809-4D21-AFF8-2721080CFCC3}"/>
                </a:ext>
              </a:extLst>
            </p:cNvPr>
            <p:cNvSpPr/>
            <p:nvPr/>
          </p:nvSpPr>
          <p:spPr>
            <a:xfrm>
              <a:off x="1544226" y="3571859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99A1554-80C8-4822-8874-7A3DF2A9DC03}"/>
                    </a:ext>
                  </a:extLst>
                </p:cNvPr>
                <p:cNvSpPr txBox="1"/>
                <p:nvPr/>
              </p:nvSpPr>
              <p:spPr>
                <a:xfrm>
                  <a:off x="1544225" y="3538547"/>
                  <a:ext cx="5118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99A1554-80C8-4822-8874-7A3DF2A9D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3538547"/>
                  <a:ext cx="511807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BDF2CF8-05AE-4F3A-8B4F-0D467EA3C134}"/>
              </a:ext>
            </a:extLst>
          </p:cNvPr>
          <p:cNvCxnSpPr>
            <a:cxnSpLocks/>
          </p:cNvCxnSpPr>
          <p:nvPr/>
        </p:nvCxnSpPr>
        <p:spPr>
          <a:xfrm>
            <a:off x="1762084" y="2479135"/>
            <a:ext cx="0" cy="332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90BB0C-A96A-4378-B58B-84F6ADDC2567}"/>
              </a:ext>
            </a:extLst>
          </p:cNvPr>
          <p:cNvSpPr txBox="1"/>
          <p:nvPr/>
        </p:nvSpPr>
        <p:spPr>
          <a:xfrm>
            <a:off x="869540" y="41942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</a:t>
            </a:r>
            <a:r>
              <a:rPr kumimoji="1" lang="ja-JP" altLang="en-US" dirty="0"/>
              <a:t>の因果グラフ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47D32A-2EB0-44B6-88C5-79D755214DC5}"/>
                  </a:ext>
                </a:extLst>
              </p:cNvPr>
              <p:cNvSpPr txBox="1"/>
              <p:nvPr/>
            </p:nvSpPr>
            <p:spPr>
              <a:xfrm>
                <a:off x="2761342" y="2615217"/>
                <a:ext cx="22545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手がかり</a:t>
                </a:r>
                <a:endParaRPr kumimoji="1" lang="en-US" altLang="ja-JP" dirty="0"/>
              </a:p>
              <a:p>
                <a:r>
                  <a:rPr lang="ja-JP" altLang="en-US" dirty="0"/>
                  <a:t>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で条件づけると</a:t>
                </a:r>
                <a:br>
                  <a:rPr lang="en-US" altLang="ja-JP" dirty="0"/>
                </a:b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/>
                  <a:t>は独立」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47D32A-2EB0-44B6-88C5-79D755214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42" y="2615217"/>
                <a:ext cx="2254528" cy="923330"/>
              </a:xfrm>
              <a:prstGeom prst="rect">
                <a:avLst/>
              </a:prstGeom>
              <a:blipFill>
                <a:blip r:embed="rId5"/>
                <a:stretch>
                  <a:fillRect l="-2432" t="-3311" r="-1892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2AE5606-A9F2-4BDF-9CB9-335D205B1D5F}"/>
              </a:ext>
            </a:extLst>
          </p:cNvPr>
          <p:cNvCxnSpPr>
            <a:cxnSpLocks/>
          </p:cNvCxnSpPr>
          <p:nvPr/>
        </p:nvCxnSpPr>
        <p:spPr>
          <a:xfrm>
            <a:off x="1762084" y="3249184"/>
            <a:ext cx="0" cy="332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D65EFA3-CBD9-40EF-91D7-C323D668973B}"/>
              </a:ext>
            </a:extLst>
          </p:cNvPr>
          <p:cNvGrpSpPr/>
          <p:nvPr/>
        </p:nvGrpSpPr>
        <p:grpSpPr>
          <a:xfrm>
            <a:off x="5590156" y="2016869"/>
            <a:ext cx="511807" cy="462266"/>
            <a:chOff x="1544225" y="2016869"/>
            <a:chExt cx="511807" cy="462266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447833B-E31F-4D23-BE7F-AE5B7AF91703}"/>
                </a:ext>
              </a:extLst>
            </p:cNvPr>
            <p:cNvSpPr/>
            <p:nvPr/>
          </p:nvSpPr>
          <p:spPr>
            <a:xfrm>
              <a:off x="1544226" y="2050181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683E8E0F-8B9B-4E26-BD95-D84CEFFE6E44}"/>
                    </a:ext>
                  </a:extLst>
                </p:cNvPr>
                <p:cNvSpPr txBox="1"/>
                <p:nvPr/>
              </p:nvSpPr>
              <p:spPr>
                <a:xfrm>
                  <a:off x="1544225" y="2016869"/>
                  <a:ext cx="5118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683E8E0F-8B9B-4E26-BD95-D84CEFFE6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2016869"/>
                  <a:ext cx="511807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F1D5284-5396-41E4-918D-8EADAD6D193B}"/>
              </a:ext>
            </a:extLst>
          </p:cNvPr>
          <p:cNvGrpSpPr/>
          <p:nvPr/>
        </p:nvGrpSpPr>
        <p:grpSpPr>
          <a:xfrm>
            <a:off x="5590156" y="2777090"/>
            <a:ext cx="505844" cy="463502"/>
            <a:chOff x="1544225" y="2716210"/>
            <a:chExt cx="505844" cy="46350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DB8FA321-F8D2-4568-A73E-F31D907C1015}"/>
                </a:ext>
              </a:extLst>
            </p:cNvPr>
            <p:cNvSpPr/>
            <p:nvPr/>
          </p:nvSpPr>
          <p:spPr>
            <a:xfrm>
              <a:off x="1544226" y="2750758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B7E72189-1D93-4966-85B6-3B0774CC2D6D}"/>
                    </a:ext>
                  </a:extLst>
                </p:cNvPr>
                <p:cNvSpPr txBox="1"/>
                <p:nvPr/>
              </p:nvSpPr>
              <p:spPr>
                <a:xfrm>
                  <a:off x="1544225" y="2716210"/>
                  <a:ext cx="505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B7E72189-1D93-4966-85B6-3B0774CC2D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2716210"/>
                  <a:ext cx="50584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DC5913C-7C1C-493B-94C7-FB62916E0774}"/>
              </a:ext>
            </a:extLst>
          </p:cNvPr>
          <p:cNvGrpSpPr/>
          <p:nvPr/>
        </p:nvGrpSpPr>
        <p:grpSpPr>
          <a:xfrm>
            <a:off x="5590156" y="3538547"/>
            <a:ext cx="511807" cy="462266"/>
            <a:chOff x="1544225" y="3538547"/>
            <a:chExt cx="511807" cy="462266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DC4B04C-ADF0-4A96-980F-AD2D01623424}"/>
                </a:ext>
              </a:extLst>
            </p:cNvPr>
            <p:cNvSpPr/>
            <p:nvPr/>
          </p:nvSpPr>
          <p:spPr>
            <a:xfrm>
              <a:off x="1544226" y="3571859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9FE1D0C2-2C2A-418F-91F6-439BD545A46E}"/>
                    </a:ext>
                  </a:extLst>
                </p:cNvPr>
                <p:cNvSpPr txBox="1"/>
                <p:nvPr/>
              </p:nvSpPr>
              <p:spPr>
                <a:xfrm>
                  <a:off x="1544225" y="3538547"/>
                  <a:ext cx="5118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9FE1D0C2-2C2A-418F-91F6-439BD545A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3538547"/>
                  <a:ext cx="511807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734D505-AE76-431A-A46F-6649EF749ED3}"/>
              </a:ext>
            </a:extLst>
          </p:cNvPr>
          <p:cNvCxnSpPr>
            <a:cxnSpLocks/>
          </p:cNvCxnSpPr>
          <p:nvPr/>
        </p:nvCxnSpPr>
        <p:spPr>
          <a:xfrm>
            <a:off x="5808015" y="2479135"/>
            <a:ext cx="0" cy="332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9538254-7519-463A-B7A8-C2B3DA8319C1}"/>
              </a:ext>
            </a:extLst>
          </p:cNvPr>
          <p:cNvCxnSpPr>
            <a:cxnSpLocks/>
          </p:cNvCxnSpPr>
          <p:nvPr/>
        </p:nvCxnSpPr>
        <p:spPr>
          <a:xfrm>
            <a:off x="5808015" y="3249184"/>
            <a:ext cx="0" cy="332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CFF502B-83EF-4C7C-9128-CD50AF509069}"/>
              </a:ext>
            </a:extLst>
          </p:cNvPr>
          <p:cNvGrpSpPr/>
          <p:nvPr/>
        </p:nvGrpSpPr>
        <p:grpSpPr>
          <a:xfrm>
            <a:off x="6225424" y="2016869"/>
            <a:ext cx="511807" cy="462266"/>
            <a:chOff x="1544225" y="2016869"/>
            <a:chExt cx="511807" cy="462266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660B22E6-395A-414D-81D6-899FA27577AB}"/>
                </a:ext>
              </a:extLst>
            </p:cNvPr>
            <p:cNvSpPr/>
            <p:nvPr/>
          </p:nvSpPr>
          <p:spPr>
            <a:xfrm>
              <a:off x="1544226" y="2050181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F4B3F8EB-2D3C-4DF1-8479-4265A8CF9DE0}"/>
                    </a:ext>
                  </a:extLst>
                </p:cNvPr>
                <p:cNvSpPr txBox="1"/>
                <p:nvPr/>
              </p:nvSpPr>
              <p:spPr>
                <a:xfrm>
                  <a:off x="1544225" y="2016869"/>
                  <a:ext cx="5118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F4B3F8EB-2D3C-4DF1-8479-4265A8CF9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2016869"/>
                  <a:ext cx="511807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55E393A-6086-43F4-8742-44CA0A9CC98B}"/>
              </a:ext>
            </a:extLst>
          </p:cNvPr>
          <p:cNvGrpSpPr/>
          <p:nvPr/>
        </p:nvGrpSpPr>
        <p:grpSpPr>
          <a:xfrm>
            <a:off x="6225424" y="2777090"/>
            <a:ext cx="505844" cy="463502"/>
            <a:chOff x="1544225" y="2716210"/>
            <a:chExt cx="505844" cy="46350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612F0A8-E2BC-4EB3-B49F-8EDE66A9F854}"/>
                </a:ext>
              </a:extLst>
            </p:cNvPr>
            <p:cNvSpPr/>
            <p:nvPr/>
          </p:nvSpPr>
          <p:spPr>
            <a:xfrm>
              <a:off x="1544226" y="2750758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96810B9E-D764-4A0D-9805-2916275BE341}"/>
                    </a:ext>
                  </a:extLst>
                </p:cNvPr>
                <p:cNvSpPr txBox="1"/>
                <p:nvPr/>
              </p:nvSpPr>
              <p:spPr>
                <a:xfrm>
                  <a:off x="1544225" y="2716210"/>
                  <a:ext cx="505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96810B9E-D764-4A0D-9805-2916275BE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2716210"/>
                  <a:ext cx="505844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DDEEDE8-F565-4B0F-92A3-5B6DC220242F}"/>
              </a:ext>
            </a:extLst>
          </p:cNvPr>
          <p:cNvGrpSpPr/>
          <p:nvPr/>
        </p:nvGrpSpPr>
        <p:grpSpPr>
          <a:xfrm>
            <a:off x="6225424" y="3538547"/>
            <a:ext cx="511807" cy="462266"/>
            <a:chOff x="1544225" y="3538547"/>
            <a:chExt cx="511807" cy="462266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14AFE482-C15E-4B41-A6B7-ED84C21EBAE0}"/>
                </a:ext>
              </a:extLst>
            </p:cNvPr>
            <p:cNvSpPr/>
            <p:nvPr/>
          </p:nvSpPr>
          <p:spPr>
            <a:xfrm>
              <a:off x="1544226" y="3571859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94FF53F-7DAD-40DF-B917-DD403D9C6BFE}"/>
                    </a:ext>
                  </a:extLst>
                </p:cNvPr>
                <p:cNvSpPr txBox="1"/>
                <p:nvPr/>
              </p:nvSpPr>
              <p:spPr>
                <a:xfrm>
                  <a:off x="1544225" y="3538547"/>
                  <a:ext cx="5118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94FF53F-7DAD-40DF-B917-DD403D9C6B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3538547"/>
                  <a:ext cx="511807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4FA08BA-E20F-40A0-8D7A-4F439CF79D99}"/>
              </a:ext>
            </a:extLst>
          </p:cNvPr>
          <p:cNvCxnSpPr>
            <a:cxnSpLocks/>
          </p:cNvCxnSpPr>
          <p:nvPr/>
        </p:nvCxnSpPr>
        <p:spPr>
          <a:xfrm>
            <a:off x="6443283" y="2479135"/>
            <a:ext cx="0" cy="332503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C4479BD-D885-4AB0-A3CE-B2FA3077F6F3}"/>
              </a:ext>
            </a:extLst>
          </p:cNvPr>
          <p:cNvCxnSpPr>
            <a:cxnSpLocks/>
          </p:cNvCxnSpPr>
          <p:nvPr/>
        </p:nvCxnSpPr>
        <p:spPr>
          <a:xfrm>
            <a:off x="6443283" y="3249184"/>
            <a:ext cx="0" cy="332503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AD294E6D-10B7-4E46-B9CD-759B4C59FD88}"/>
              </a:ext>
            </a:extLst>
          </p:cNvPr>
          <p:cNvGrpSpPr/>
          <p:nvPr/>
        </p:nvGrpSpPr>
        <p:grpSpPr>
          <a:xfrm>
            <a:off x="6849740" y="2016869"/>
            <a:ext cx="511807" cy="462266"/>
            <a:chOff x="1544225" y="2016869"/>
            <a:chExt cx="511807" cy="462266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FEF0D79-AFB2-415F-AC8D-97E0E2FD383E}"/>
                </a:ext>
              </a:extLst>
            </p:cNvPr>
            <p:cNvSpPr/>
            <p:nvPr/>
          </p:nvSpPr>
          <p:spPr>
            <a:xfrm>
              <a:off x="1544226" y="2050181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B806A38E-78A6-4A8A-9FE5-EFEE1F5ED671}"/>
                    </a:ext>
                  </a:extLst>
                </p:cNvPr>
                <p:cNvSpPr txBox="1"/>
                <p:nvPr/>
              </p:nvSpPr>
              <p:spPr>
                <a:xfrm>
                  <a:off x="1544225" y="2016869"/>
                  <a:ext cx="5118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B806A38E-78A6-4A8A-9FE5-EFEE1F5ED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2016869"/>
                  <a:ext cx="511807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9E73FF1-C041-40C2-9D68-40B1C19F55D6}"/>
              </a:ext>
            </a:extLst>
          </p:cNvPr>
          <p:cNvGrpSpPr/>
          <p:nvPr/>
        </p:nvGrpSpPr>
        <p:grpSpPr>
          <a:xfrm>
            <a:off x="6849740" y="2777090"/>
            <a:ext cx="505844" cy="463502"/>
            <a:chOff x="1544225" y="2716210"/>
            <a:chExt cx="505844" cy="463502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13E41A9A-1B58-4109-B754-0792BAE4B4BE}"/>
                </a:ext>
              </a:extLst>
            </p:cNvPr>
            <p:cNvSpPr/>
            <p:nvPr/>
          </p:nvSpPr>
          <p:spPr>
            <a:xfrm>
              <a:off x="1544226" y="2750758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67C87E0-417D-4E9C-8068-DCD1724A66DD}"/>
                    </a:ext>
                  </a:extLst>
                </p:cNvPr>
                <p:cNvSpPr txBox="1"/>
                <p:nvPr/>
              </p:nvSpPr>
              <p:spPr>
                <a:xfrm>
                  <a:off x="1544225" y="2716210"/>
                  <a:ext cx="505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67C87E0-417D-4E9C-8068-DCD1724A6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2716210"/>
                  <a:ext cx="505844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2B447318-FD56-4FF8-952E-F08E94603F0E}"/>
              </a:ext>
            </a:extLst>
          </p:cNvPr>
          <p:cNvGrpSpPr/>
          <p:nvPr/>
        </p:nvGrpSpPr>
        <p:grpSpPr>
          <a:xfrm>
            <a:off x="6849740" y="3538547"/>
            <a:ext cx="511807" cy="462266"/>
            <a:chOff x="1544225" y="3538547"/>
            <a:chExt cx="511807" cy="462266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5501A445-D3A2-4E72-A76D-01EE31141EF3}"/>
                </a:ext>
              </a:extLst>
            </p:cNvPr>
            <p:cNvSpPr/>
            <p:nvPr/>
          </p:nvSpPr>
          <p:spPr>
            <a:xfrm>
              <a:off x="1544226" y="3571859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EA081AFA-82DB-4F57-83E0-1E370131FB57}"/>
                    </a:ext>
                  </a:extLst>
                </p:cNvPr>
                <p:cNvSpPr txBox="1"/>
                <p:nvPr/>
              </p:nvSpPr>
              <p:spPr>
                <a:xfrm>
                  <a:off x="1544225" y="3538547"/>
                  <a:ext cx="5118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EA081AFA-82DB-4F57-83E0-1E370131F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3538547"/>
                  <a:ext cx="511807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53A15E2-E010-43DD-99A0-229F7FD755A5}"/>
              </a:ext>
            </a:extLst>
          </p:cNvPr>
          <p:cNvCxnSpPr>
            <a:cxnSpLocks/>
          </p:cNvCxnSpPr>
          <p:nvPr/>
        </p:nvCxnSpPr>
        <p:spPr>
          <a:xfrm>
            <a:off x="7067599" y="2479135"/>
            <a:ext cx="0" cy="332503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D1C8BEE-7971-412E-886A-B0BC1B113F54}"/>
              </a:ext>
            </a:extLst>
          </p:cNvPr>
          <p:cNvCxnSpPr>
            <a:cxnSpLocks/>
          </p:cNvCxnSpPr>
          <p:nvPr/>
        </p:nvCxnSpPr>
        <p:spPr>
          <a:xfrm>
            <a:off x="7067599" y="3249184"/>
            <a:ext cx="0" cy="332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487F894-2649-4E24-8944-ED20E54880B2}"/>
              </a:ext>
            </a:extLst>
          </p:cNvPr>
          <p:cNvSpPr txBox="1"/>
          <p:nvPr/>
        </p:nvSpPr>
        <p:spPr>
          <a:xfrm>
            <a:off x="5535613" y="41942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マルコフ同値類</a:t>
            </a:r>
            <a:endParaRPr kumimoji="1" lang="ja-JP" altLang="en-US" b="1" dirty="0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5392B12-F72A-4616-843A-C8F4C3BA2353}"/>
              </a:ext>
            </a:extLst>
          </p:cNvPr>
          <p:cNvGrpSpPr/>
          <p:nvPr/>
        </p:nvGrpSpPr>
        <p:grpSpPr>
          <a:xfrm>
            <a:off x="8098363" y="2016869"/>
            <a:ext cx="511807" cy="462266"/>
            <a:chOff x="1544225" y="2016869"/>
            <a:chExt cx="511807" cy="462266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2D4F80B4-9870-46C5-968A-A4FDE35F6658}"/>
                </a:ext>
              </a:extLst>
            </p:cNvPr>
            <p:cNvSpPr/>
            <p:nvPr/>
          </p:nvSpPr>
          <p:spPr>
            <a:xfrm>
              <a:off x="1544226" y="2050181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2C9E1E40-C03F-4C37-B27D-D200E8B28D01}"/>
                    </a:ext>
                  </a:extLst>
                </p:cNvPr>
                <p:cNvSpPr txBox="1"/>
                <p:nvPr/>
              </p:nvSpPr>
              <p:spPr>
                <a:xfrm>
                  <a:off x="1544225" y="2016869"/>
                  <a:ext cx="5118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2C9E1E40-C03F-4C37-B27D-D200E8B28D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2016869"/>
                  <a:ext cx="511807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37A15B08-EFD9-4E49-ACA8-2D3B2E5996D0}"/>
              </a:ext>
            </a:extLst>
          </p:cNvPr>
          <p:cNvGrpSpPr/>
          <p:nvPr/>
        </p:nvGrpSpPr>
        <p:grpSpPr>
          <a:xfrm>
            <a:off x="8098363" y="2777090"/>
            <a:ext cx="505844" cy="463502"/>
            <a:chOff x="1544225" y="2716210"/>
            <a:chExt cx="505844" cy="463502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B5C560-A48D-49A2-BA67-0D6FD138FF1C}"/>
                </a:ext>
              </a:extLst>
            </p:cNvPr>
            <p:cNvSpPr/>
            <p:nvPr/>
          </p:nvSpPr>
          <p:spPr>
            <a:xfrm>
              <a:off x="1544226" y="2750758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3F21E33-EE54-40C2-A4E3-70DC896EBD04}"/>
                    </a:ext>
                  </a:extLst>
                </p:cNvPr>
                <p:cNvSpPr txBox="1"/>
                <p:nvPr/>
              </p:nvSpPr>
              <p:spPr>
                <a:xfrm>
                  <a:off x="1544225" y="2716210"/>
                  <a:ext cx="505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3F21E33-EE54-40C2-A4E3-70DC896EB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2716210"/>
                  <a:ext cx="505844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527F2C4-4EB7-4C67-B39C-A49E4B80DAF1}"/>
              </a:ext>
            </a:extLst>
          </p:cNvPr>
          <p:cNvGrpSpPr/>
          <p:nvPr/>
        </p:nvGrpSpPr>
        <p:grpSpPr>
          <a:xfrm>
            <a:off x="8098363" y="3538547"/>
            <a:ext cx="511807" cy="462266"/>
            <a:chOff x="1544225" y="3538547"/>
            <a:chExt cx="511807" cy="462266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7E08950-A8C9-47D8-AC68-B888427C126C}"/>
                </a:ext>
              </a:extLst>
            </p:cNvPr>
            <p:cNvSpPr/>
            <p:nvPr/>
          </p:nvSpPr>
          <p:spPr>
            <a:xfrm>
              <a:off x="1544226" y="3571859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49447FAA-D8BD-4518-B01B-4392ADAB4F9C}"/>
                    </a:ext>
                  </a:extLst>
                </p:cNvPr>
                <p:cNvSpPr txBox="1"/>
                <p:nvPr/>
              </p:nvSpPr>
              <p:spPr>
                <a:xfrm>
                  <a:off x="1544225" y="3538547"/>
                  <a:ext cx="5118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49447FAA-D8BD-4518-B01B-4392ADAB4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3538547"/>
                  <a:ext cx="511807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D72389FE-BC4F-4BBC-B682-36E480342B52}"/>
              </a:ext>
            </a:extLst>
          </p:cNvPr>
          <p:cNvCxnSpPr>
            <a:cxnSpLocks/>
          </p:cNvCxnSpPr>
          <p:nvPr/>
        </p:nvCxnSpPr>
        <p:spPr>
          <a:xfrm>
            <a:off x="8316222" y="2479135"/>
            <a:ext cx="0" cy="33250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271DC01-6117-41D0-BED1-2619F5305347}"/>
              </a:ext>
            </a:extLst>
          </p:cNvPr>
          <p:cNvCxnSpPr>
            <a:cxnSpLocks/>
          </p:cNvCxnSpPr>
          <p:nvPr/>
        </p:nvCxnSpPr>
        <p:spPr>
          <a:xfrm>
            <a:off x="8316222" y="3249184"/>
            <a:ext cx="0" cy="33250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37C1352C-85A8-4940-81E6-BDE0E8A7E85E}"/>
              </a:ext>
            </a:extLst>
          </p:cNvPr>
          <p:cNvGrpSpPr/>
          <p:nvPr/>
        </p:nvGrpSpPr>
        <p:grpSpPr>
          <a:xfrm>
            <a:off x="9772755" y="2016869"/>
            <a:ext cx="511807" cy="462266"/>
            <a:chOff x="1544225" y="2016869"/>
            <a:chExt cx="511807" cy="462266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8B2929E8-A7E8-4D95-BC69-A155350CC0F6}"/>
                </a:ext>
              </a:extLst>
            </p:cNvPr>
            <p:cNvSpPr/>
            <p:nvPr/>
          </p:nvSpPr>
          <p:spPr>
            <a:xfrm>
              <a:off x="1544226" y="2050181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958F8BDB-E510-4AB5-BF2D-082A288D2EAB}"/>
                    </a:ext>
                  </a:extLst>
                </p:cNvPr>
                <p:cNvSpPr txBox="1"/>
                <p:nvPr/>
              </p:nvSpPr>
              <p:spPr>
                <a:xfrm>
                  <a:off x="1544225" y="2016869"/>
                  <a:ext cx="5118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958F8BDB-E510-4AB5-BF2D-082A288D2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2016869"/>
                  <a:ext cx="511807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A7EF71C-F089-4CA3-B534-132D7E9137EA}"/>
              </a:ext>
            </a:extLst>
          </p:cNvPr>
          <p:cNvGrpSpPr/>
          <p:nvPr/>
        </p:nvGrpSpPr>
        <p:grpSpPr>
          <a:xfrm>
            <a:off x="9772755" y="2777090"/>
            <a:ext cx="505844" cy="463502"/>
            <a:chOff x="1544225" y="2716210"/>
            <a:chExt cx="505844" cy="463502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E52308D7-F6FB-4E3B-8B85-5A0CC39F5318}"/>
                </a:ext>
              </a:extLst>
            </p:cNvPr>
            <p:cNvSpPr/>
            <p:nvPr/>
          </p:nvSpPr>
          <p:spPr>
            <a:xfrm>
              <a:off x="1544226" y="2750758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25BE9FB3-705F-44A4-9521-F8C408E57578}"/>
                    </a:ext>
                  </a:extLst>
                </p:cNvPr>
                <p:cNvSpPr txBox="1"/>
                <p:nvPr/>
              </p:nvSpPr>
              <p:spPr>
                <a:xfrm>
                  <a:off x="1544225" y="2716210"/>
                  <a:ext cx="505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25BE9FB3-705F-44A4-9521-F8C408E57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2716210"/>
                  <a:ext cx="505844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6E23E644-D59B-4D2F-B60C-77DD1AFA80F1}"/>
              </a:ext>
            </a:extLst>
          </p:cNvPr>
          <p:cNvGrpSpPr/>
          <p:nvPr/>
        </p:nvGrpSpPr>
        <p:grpSpPr>
          <a:xfrm>
            <a:off x="9772755" y="3538547"/>
            <a:ext cx="511807" cy="462266"/>
            <a:chOff x="1544225" y="3538547"/>
            <a:chExt cx="511807" cy="462266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9BD84524-0840-4EA1-96D4-AF2BBBF07E8C}"/>
                </a:ext>
              </a:extLst>
            </p:cNvPr>
            <p:cNvSpPr/>
            <p:nvPr/>
          </p:nvSpPr>
          <p:spPr>
            <a:xfrm>
              <a:off x="1544226" y="3571859"/>
              <a:ext cx="428954" cy="4289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07542F1D-EE18-414C-A8A5-8103FF5CB8BB}"/>
                    </a:ext>
                  </a:extLst>
                </p:cNvPr>
                <p:cNvSpPr txBox="1"/>
                <p:nvPr/>
              </p:nvSpPr>
              <p:spPr>
                <a:xfrm>
                  <a:off x="1544225" y="3538547"/>
                  <a:ext cx="5118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07542F1D-EE18-414C-A8A5-8103FF5CB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225" y="3538547"/>
                  <a:ext cx="511807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F0841185-C345-4387-B5A4-D5C353E3DC69}"/>
              </a:ext>
            </a:extLst>
          </p:cNvPr>
          <p:cNvCxnSpPr>
            <a:cxnSpLocks/>
          </p:cNvCxnSpPr>
          <p:nvPr/>
        </p:nvCxnSpPr>
        <p:spPr>
          <a:xfrm>
            <a:off x="9990614" y="2479135"/>
            <a:ext cx="0" cy="332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71C50E1D-1313-48D5-98E9-2EFCF997C233}"/>
              </a:ext>
            </a:extLst>
          </p:cNvPr>
          <p:cNvCxnSpPr>
            <a:cxnSpLocks/>
          </p:cNvCxnSpPr>
          <p:nvPr/>
        </p:nvCxnSpPr>
        <p:spPr>
          <a:xfrm>
            <a:off x="9990614" y="3249184"/>
            <a:ext cx="0" cy="3325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1AD9333-2A05-4F4D-BDFC-FF7ED089962E}"/>
              </a:ext>
            </a:extLst>
          </p:cNvPr>
          <p:cNvSpPr txBox="1"/>
          <p:nvPr/>
        </p:nvSpPr>
        <p:spPr>
          <a:xfrm>
            <a:off x="7758843" y="41942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ここまで</a:t>
            </a:r>
            <a:br>
              <a:rPr kumimoji="1" lang="en-US" altLang="ja-JP" dirty="0"/>
            </a:br>
            <a:r>
              <a:rPr kumimoji="1" lang="ja-JP" altLang="en-US" dirty="0"/>
              <a:t>が限界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4B097F0-8BFD-4AB4-A3CE-9A84C75907A5}"/>
              </a:ext>
            </a:extLst>
          </p:cNvPr>
          <p:cNvSpPr txBox="1"/>
          <p:nvPr/>
        </p:nvSpPr>
        <p:spPr>
          <a:xfrm>
            <a:off x="8971570" y="41942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識別性なし</a:t>
            </a:r>
            <a:br>
              <a:rPr kumimoji="1" lang="en-US" altLang="ja-JP" dirty="0"/>
            </a:br>
            <a:r>
              <a:rPr kumimoji="1" lang="ja-JP" altLang="en-US" dirty="0"/>
              <a:t>（復元できない）</a:t>
            </a:r>
          </a:p>
        </p:txBody>
      </p:sp>
      <p:sp>
        <p:nvSpPr>
          <p:cNvPr id="88" name="矢印: 右 87">
            <a:extLst>
              <a:ext uri="{FF2B5EF4-FFF2-40B4-BE49-F238E27FC236}">
                <a16:creationId xmlns:a16="http://schemas.microsoft.com/office/drawing/2014/main" id="{27D7A284-B8F0-45EA-9F8E-9BF788D40414}"/>
              </a:ext>
            </a:extLst>
          </p:cNvPr>
          <p:cNvSpPr/>
          <p:nvPr/>
        </p:nvSpPr>
        <p:spPr>
          <a:xfrm>
            <a:off x="2245002" y="2892216"/>
            <a:ext cx="428950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矢印: 右 88">
            <a:extLst>
              <a:ext uri="{FF2B5EF4-FFF2-40B4-BE49-F238E27FC236}">
                <a16:creationId xmlns:a16="http://schemas.microsoft.com/office/drawing/2014/main" id="{CA91A26B-CA67-4CE8-BBF7-536E7A091336}"/>
              </a:ext>
            </a:extLst>
          </p:cNvPr>
          <p:cNvSpPr/>
          <p:nvPr/>
        </p:nvSpPr>
        <p:spPr>
          <a:xfrm>
            <a:off x="5017246" y="2892216"/>
            <a:ext cx="428950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右 89">
            <a:extLst>
              <a:ext uri="{FF2B5EF4-FFF2-40B4-BE49-F238E27FC236}">
                <a16:creationId xmlns:a16="http://schemas.microsoft.com/office/drawing/2014/main" id="{CA64D4FF-667D-48D4-A02E-1FB1C520848C}"/>
              </a:ext>
            </a:extLst>
          </p:cNvPr>
          <p:cNvSpPr/>
          <p:nvPr/>
        </p:nvSpPr>
        <p:spPr>
          <a:xfrm>
            <a:off x="7482220" y="2892216"/>
            <a:ext cx="428950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矢印: 右 103">
            <a:extLst>
              <a:ext uri="{FF2B5EF4-FFF2-40B4-BE49-F238E27FC236}">
                <a16:creationId xmlns:a16="http://schemas.microsoft.com/office/drawing/2014/main" id="{6156E248-8439-49A0-92C2-326CE487FB40}"/>
              </a:ext>
            </a:extLst>
          </p:cNvPr>
          <p:cNvSpPr/>
          <p:nvPr/>
        </p:nvSpPr>
        <p:spPr>
          <a:xfrm>
            <a:off x="8879131" y="2892216"/>
            <a:ext cx="428950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乗算記号 105">
            <a:extLst>
              <a:ext uri="{FF2B5EF4-FFF2-40B4-BE49-F238E27FC236}">
                <a16:creationId xmlns:a16="http://schemas.microsoft.com/office/drawing/2014/main" id="{D66221CF-7357-485C-BC5A-CB265C356A21}"/>
              </a:ext>
            </a:extLst>
          </p:cNvPr>
          <p:cNvSpPr/>
          <p:nvPr/>
        </p:nvSpPr>
        <p:spPr>
          <a:xfrm>
            <a:off x="8729443" y="2720902"/>
            <a:ext cx="711959" cy="711959"/>
          </a:xfrm>
          <a:prstGeom prst="mathMultiply">
            <a:avLst>
              <a:gd name="adj1" fmla="val 3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0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45</Words>
  <Application>Microsoft Office PowerPoint</Application>
  <PresentationFormat>ワイド画面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五十嵐 未来</dc:creator>
  <cp:lastModifiedBy>五十嵐 未来</cp:lastModifiedBy>
  <cp:revision>6</cp:revision>
  <dcterms:created xsi:type="dcterms:W3CDTF">2018-07-05T05:18:49Z</dcterms:created>
  <dcterms:modified xsi:type="dcterms:W3CDTF">2018-07-05T10:17:39Z</dcterms:modified>
</cp:coreProperties>
</file>