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80" r:id="rId7"/>
    <p:sldId id="289" r:id="rId8"/>
    <p:sldId id="265" r:id="rId9"/>
    <p:sldId id="287" r:id="rId10"/>
    <p:sldId id="271" r:id="rId11"/>
    <p:sldId id="261" r:id="rId12"/>
    <p:sldId id="262" r:id="rId13"/>
    <p:sldId id="267" r:id="rId14"/>
    <p:sldId id="288" r:id="rId15"/>
    <p:sldId id="272" r:id="rId16"/>
    <p:sldId id="273" r:id="rId17"/>
    <p:sldId id="282" r:id="rId18"/>
    <p:sldId id="283" r:id="rId19"/>
    <p:sldId id="290" r:id="rId20"/>
    <p:sldId id="281" r:id="rId21"/>
    <p:sldId id="296" r:id="rId22"/>
    <p:sldId id="291" r:id="rId23"/>
    <p:sldId id="264" r:id="rId24"/>
    <p:sldId id="292" r:id="rId25"/>
    <p:sldId id="293" r:id="rId26"/>
    <p:sldId id="294" r:id="rId27"/>
    <p:sldId id="284" r:id="rId28"/>
    <p:sldId id="295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299" r:id="rId37"/>
    <p:sldId id="27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598" autoAdjust="0"/>
  </p:normalViewPr>
  <p:slideViewPr>
    <p:cSldViewPr snapToGrid="0" showGuides="1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4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Reeks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B-44F9-8F3D-80B6FD9569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Reeks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5B-44F9-8F3D-80B6FD9569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5B-44F9-8F3D-80B6FD956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181967"/>
        <c:axId val="672179471"/>
      </c:barChart>
      <c:catAx>
        <c:axId val="67218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79471"/>
        <c:crosses val="autoZero"/>
        <c:auto val="1"/>
        <c:lblAlgn val="ctr"/>
        <c:lblOffset val="100"/>
        <c:noMultiLvlLbl val="0"/>
      </c:catAx>
      <c:valAx>
        <c:axId val="67217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8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Reeks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B-44F9-8F3D-80B6FD9569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Reeks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5B-44F9-8F3D-80B6FD9569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5B-44F9-8F3D-80B6FD956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181967"/>
        <c:axId val="672179471"/>
      </c:barChart>
      <c:catAx>
        <c:axId val="67218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79471"/>
        <c:crosses val="autoZero"/>
        <c:auto val="1"/>
        <c:lblAlgn val="ctr"/>
        <c:lblOffset val="100"/>
        <c:noMultiLvlLbl val="0"/>
      </c:catAx>
      <c:valAx>
        <c:axId val="67217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8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Reeks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B-44F9-8F3D-80B6FD9569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Reeks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5B-44F9-8F3D-80B6FD9569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5B-44F9-8F3D-80B6FD956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181967"/>
        <c:axId val="672179471"/>
      </c:barChart>
      <c:catAx>
        <c:axId val="67218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79471"/>
        <c:crosses val="autoZero"/>
        <c:auto val="1"/>
        <c:lblAlgn val="ctr"/>
        <c:lblOffset val="100"/>
        <c:noMultiLvlLbl val="0"/>
      </c:catAx>
      <c:valAx>
        <c:axId val="67217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8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</dgm:pt>
    <dgm:pt modelId="{4AF52931-E4CA-4429-AACB-B8747CDB240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/>
            <a:t>Introduction</a:t>
          </a:r>
          <a:endParaRPr lang="nl-NL" sz="2800" b="1" noProof="0" dirty="0"/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 custT="1"/>
      <dgm:spPr/>
      <dgm:t>
        <a:bodyPr rtlCol="0"/>
        <a:lstStyle/>
        <a:p>
          <a:pPr rtl="0">
            <a:defRPr cap="all"/>
          </a:pPr>
          <a:r>
            <a:rPr lang="en-GB" sz="2800" b="1" noProof="0" dirty="0">
              <a:solidFill>
                <a:schemeClr val="tx2">
                  <a:lumMod val="25000"/>
                </a:schemeClr>
              </a:solidFill>
            </a:rPr>
            <a:t>Obtained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segments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Annotation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3928EC90-76D3-48F2-B81F-C147715CB704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Overlap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dnase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-I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peaks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90C8985B-FA71-466E-B519-883A3048E17F}" type="parTrans" cxnId="{26AC458E-7E0F-4E68-9739-A6EB59BD9C6C}">
      <dgm:prSet/>
      <dgm:spPr/>
      <dgm:t>
        <a:bodyPr/>
        <a:lstStyle/>
        <a:p>
          <a:endParaRPr lang="en-GB"/>
        </a:p>
      </dgm:t>
    </dgm:pt>
    <dgm:pt modelId="{AE7D93DF-24CA-4F6B-8238-7A7FC41B24E1}" type="sibTrans" cxnId="{26AC458E-7E0F-4E68-9739-A6EB59BD9C6C}">
      <dgm:prSet/>
      <dgm:spPr/>
      <dgm:t>
        <a:bodyPr/>
        <a:lstStyle/>
        <a:p>
          <a:endParaRPr lang="en-GB"/>
        </a:p>
      </dgm:t>
    </dgm:pt>
    <dgm:pt modelId="{8EEB76CE-93AA-4ABA-B925-67B1D1A9FCA3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Enriched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motifs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BFF96AC3-A8A6-4791-B379-DEA43EE5543D}" type="parTrans" cxnId="{AE4B3289-1486-4931-8A56-88AB4949B347}">
      <dgm:prSet/>
      <dgm:spPr/>
      <dgm:t>
        <a:bodyPr/>
        <a:lstStyle/>
        <a:p>
          <a:endParaRPr lang="en-GB"/>
        </a:p>
      </dgm:t>
    </dgm:pt>
    <dgm:pt modelId="{61961B3E-0415-430B-828F-8147FDE676F3}" type="sibTrans" cxnId="{AE4B3289-1486-4931-8A56-88AB4949B347}">
      <dgm:prSet/>
      <dgm:spPr/>
      <dgm:t>
        <a:bodyPr/>
        <a:lstStyle/>
        <a:p>
          <a:endParaRPr lang="en-GB"/>
        </a:p>
      </dgm:t>
    </dgm:pt>
    <dgm:pt modelId="{F662AE56-D0D9-4D5B-A7CC-020B687F6260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BEABAC9B-6C7C-4EA3-BB6F-36D649332E38}" type="parTrans" cxnId="{EF2A9D98-2B88-4C92-8A9E-7E052892EF84}">
      <dgm:prSet/>
      <dgm:spPr/>
      <dgm:t>
        <a:bodyPr/>
        <a:lstStyle/>
        <a:p>
          <a:endParaRPr lang="en-GB"/>
        </a:p>
      </dgm:t>
    </dgm:pt>
    <dgm:pt modelId="{82436606-68F3-49AC-9834-8D08DB41836A}" type="sibTrans" cxnId="{EF2A9D98-2B88-4C92-8A9E-7E052892EF84}">
      <dgm:prSet/>
      <dgm:spPr/>
      <dgm:t>
        <a:bodyPr/>
        <a:lstStyle/>
        <a:p>
          <a:endParaRPr lang="en-GB"/>
        </a:p>
      </dgm:t>
    </dgm:pt>
    <dgm:pt modelId="{1E2C8414-7842-4633-9743-9C30AF38791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DC047C42-594E-4EC8-893C-611D5292EE76}" type="parTrans" cxnId="{BEC16A55-52A5-47E4-A88A-4ADD2CC1E8A0}">
      <dgm:prSet/>
      <dgm:spPr/>
      <dgm:t>
        <a:bodyPr/>
        <a:lstStyle/>
        <a:p>
          <a:endParaRPr lang="en-GB"/>
        </a:p>
      </dgm:t>
    </dgm:pt>
    <dgm:pt modelId="{ACD8B90C-FAB6-4904-87EB-1E5E6BC0DCC7}" type="sibTrans" cxnId="{BEC16A55-52A5-47E4-A88A-4ADD2CC1E8A0}">
      <dgm:prSet/>
      <dgm:spPr/>
      <dgm:t>
        <a:bodyPr/>
        <a:lstStyle/>
        <a:p>
          <a:endParaRPr lang="en-GB"/>
        </a:p>
      </dgm:t>
    </dgm:pt>
    <dgm:pt modelId="{A730CE97-35ED-4705-ADD2-966D6F65F632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24761A17-1521-472F-A96D-2A67F28D9A12}" type="parTrans" cxnId="{225FE804-17BF-467F-AB45-CF0BB35125C9}">
      <dgm:prSet/>
      <dgm:spPr/>
      <dgm:t>
        <a:bodyPr/>
        <a:lstStyle/>
        <a:p>
          <a:endParaRPr lang="en-GB"/>
        </a:p>
      </dgm:t>
    </dgm:pt>
    <dgm:pt modelId="{3475C45F-AD9B-42FF-9A60-DEFA47E6979B}" type="sibTrans" cxnId="{225FE804-17BF-467F-AB45-CF0BB35125C9}">
      <dgm:prSet/>
      <dgm:spPr/>
      <dgm:t>
        <a:bodyPr/>
        <a:lstStyle/>
        <a:p>
          <a:endParaRPr lang="en-GB"/>
        </a:p>
      </dgm:t>
    </dgm:pt>
    <dgm:pt modelId="{1C0BE874-0412-4CE0-884F-4C77BCC35751}" type="pres">
      <dgm:prSet presAssocID="{C7720856-93F0-4CC7-B7FD-2466914A11D4}" presName="vert0" presStyleCnt="0">
        <dgm:presLayoutVars>
          <dgm:dir/>
          <dgm:animOne val="branch"/>
          <dgm:animLvl val="lvl"/>
        </dgm:presLayoutVars>
      </dgm:prSet>
      <dgm:spPr/>
    </dgm:pt>
    <dgm:pt modelId="{86F069BD-DBE9-41A7-8D9C-96A1CED0140C}" type="pres">
      <dgm:prSet presAssocID="{4AF52931-E4CA-4429-AACB-B8747CDB2409}" presName="thickLine" presStyleLbl="alignNode1" presStyleIdx="0" presStyleCnt="8"/>
      <dgm:spPr/>
    </dgm:pt>
    <dgm:pt modelId="{40A8B40F-E219-49CD-AF36-82433743B2CA}" type="pres">
      <dgm:prSet presAssocID="{4AF52931-E4CA-4429-AACB-B8747CDB2409}" presName="horz1" presStyleCnt="0"/>
      <dgm:spPr/>
    </dgm:pt>
    <dgm:pt modelId="{58BEFE24-5996-4BA7-AB9D-0CDB7EA4192B}" type="pres">
      <dgm:prSet presAssocID="{4AF52931-E4CA-4429-AACB-B8747CDB2409}" presName="tx1" presStyleLbl="revTx" presStyleIdx="0" presStyleCnt="8"/>
      <dgm:spPr/>
    </dgm:pt>
    <dgm:pt modelId="{FB9FDF81-4B70-4A93-B8B2-E75A9142FEDF}" type="pres">
      <dgm:prSet presAssocID="{4AF52931-E4CA-4429-AACB-B8747CDB2409}" presName="vert1" presStyleCnt="0"/>
      <dgm:spPr/>
    </dgm:pt>
    <dgm:pt modelId="{332C2347-FF78-4A4A-8483-34CFCD143CB9}" type="pres">
      <dgm:prSet presAssocID="{81BEB84D-9A77-49C6-9301-B3359FCAC75F}" presName="thickLine" presStyleLbl="alignNode1" presStyleIdx="1" presStyleCnt="8"/>
      <dgm:spPr/>
    </dgm:pt>
    <dgm:pt modelId="{B316262F-A46A-4875-9F44-B20AFE206E5E}" type="pres">
      <dgm:prSet presAssocID="{81BEB84D-9A77-49C6-9301-B3359FCAC75F}" presName="horz1" presStyleCnt="0"/>
      <dgm:spPr/>
    </dgm:pt>
    <dgm:pt modelId="{6BE0460F-51B4-495D-B2FA-68B059147F18}" type="pres">
      <dgm:prSet presAssocID="{81BEB84D-9A77-49C6-9301-B3359FCAC75F}" presName="tx1" presStyleLbl="revTx" presStyleIdx="1" presStyleCnt="8"/>
      <dgm:spPr/>
    </dgm:pt>
    <dgm:pt modelId="{81195C6B-F859-451E-AE29-B8687E33A152}" type="pres">
      <dgm:prSet presAssocID="{81BEB84D-9A77-49C6-9301-B3359FCAC75F}" presName="vert1" presStyleCnt="0"/>
      <dgm:spPr/>
    </dgm:pt>
    <dgm:pt modelId="{FB4D2566-7C77-4C0F-B67C-79343F4F401D}" type="pres">
      <dgm:prSet presAssocID="{BFF9359E-E9B1-4B73-BACC-2C7988765B16}" presName="thickLine" presStyleLbl="alignNode1" presStyleIdx="2" presStyleCnt="8"/>
      <dgm:spPr/>
    </dgm:pt>
    <dgm:pt modelId="{52F97741-4F2B-49A3-98F2-5F3A0D4E8176}" type="pres">
      <dgm:prSet presAssocID="{BFF9359E-E9B1-4B73-BACC-2C7988765B16}" presName="horz1" presStyleCnt="0"/>
      <dgm:spPr/>
    </dgm:pt>
    <dgm:pt modelId="{E9E206E9-3910-42BA-A5D1-D4CC358F0633}" type="pres">
      <dgm:prSet presAssocID="{BFF9359E-E9B1-4B73-BACC-2C7988765B16}" presName="tx1" presStyleLbl="revTx" presStyleIdx="2" presStyleCnt="8"/>
      <dgm:spPr/>
    </dgm:pt>
    <dgm:pt modelId="{7C66DDEB-F87B-457F-B21E-A7FBAFF9EAD7}" type="pres">
      <dgm:prSet presAssocID="{BFF9359E-E9B1-4B73-BACC-2C7988765B16}" presName="vert1" presStyleCnt="0"/>
      <dgm:spPr/>
    </dgm:pt>
    <dgm:pt modelId="{2F966C40-C549-4138-B401-D8D910D585AF}" type="pres">
      <dgm:prSet presAssocID="{3928EC90-76D3-48F2-B81F-C147715CB704}" presName="thickLine" presStyleLbl="alignNode1" presStyleIdx="3" presStyleCnt="8"/>
      <dgm:spPr/>
    </dgm:pt>
    <dgm:pt modelId="{A2D62AF9-A3EB-465F-AA36-FEDA7585DB8E}" type="pres">
      <dgm:prSet presAssocID="{3928EC90-76D3-48F2-B81F-C147715CB704}" presName="horz1" presStyleCnt="0"/>
      <dgm:spPr/>
    </dgm:pt>
    <dgm:pt modelId="{FA3AE7CF-C378-4D64-903E-D359E9379BD9}" type="pres">
      <dgm:prSet presAssocID="{3928EC90-76D3-48F2-B81F-C147715CB704}" presName="tx1" presStyleLbl="revTx" presStyleIdx="3" presStyleCnt="8"/>
      <dgm:spPr/>
    </dgm:pt>
    <dgm:pt modelId="{92B42E58-D73E-471D-ACB4-E1AD7EAEB72E}" type="pres">
      <dgm:prSet presAssocID="{3928EC90-76D3-48F2-B81F-C147715CB704}" presName="vert1" presStyleCnt="0"/>
      <dgm:spPr/>
    </dgm:pt>
    <dgm:pt modelId="{970E6321-EBB2-47D0-9A48-98F6039D5299}" type="pres">
      <dgm:prSet presAssocID="{8EEB76CE-93AA-4ABA-B925-67B1D1A9FCA3}" presName="thickLine" presStyleLbl="alignNode1" presStyleIdx="4" presStyleCnt="8"/>
      <dgm:spPr/>
    </dgm:pt>
    <dgm:pt modelId="{C41D6ED5-C66F-4465-A864-A2F120EFC7F5}" type="pres">
      <dgm:prSet presAssocID="{8EEB76CE-93AA-4ABA-B925-67B1D1A9FCA3}" presName="horz1" presStyleCnt="0"/>
      <dgm:spPr/>
    </dgm:pt>
    <dgm:pt modelId="{0F188C55-324D-4C12-813A-FC9484F9D8A0}" type="pres">
      <dgm:prSet presAssocID="{8EEB76CE-93AA-4ABA-B925-67B1D1A9FCA3}" presName="tx1" presStyleLbl="revTx" presStyleIdx="4" presStyleCnt="8"/>
      <dgm:spPr/>
    </dgm:pt>
    <dgm:pt modelId="{7EA3DB3D-861F-4887-8D49-F01FF82F4743}" type="pres">
      <dgm:prSet presAssocID="{8EEB76CE-93AA-4ABA-B925-67B1D1A9FCA3}" presName="vert1" presStyleCnt="0"/>
      <dgm:spPr/>
    </dgm:pt>
    <dgm:pt modelId="{43B19E1D-4CBE-4E18-9E6C-47EBC2DF18F4}" type="pres">
      <dgm:prSet presAssocID="{F662AE56-D0D9-4D5B-A7CC-020B687F6260}" presName="thickLine" presStyleLbl="alignNode1" presStyleIdx="5" presStyleCnt="8"/>
      <dgm:spPr/>
    </dgm:pt>
    <dgm:pt modelId="{D142D2C3-9A14-4674-A9E9-4A913F8DC82D}" type="pres">
      <dgm:prSet presAssocID="{F662AE56-D0D9-4D5B-A7CC-020B687F6260}" presName="horz1" presStyleCnt="0"/>
      <dgm:spPr/>
    </dgm:pt>
    <dgm:pt modelId="{AABC0715-E0C0-47E8-AB3E-51BDEAD4F05D}" type="pres">
      <dgm:prSet presAssocID="{F662AE56-D0D9-4D5B-A7CC-020B687F6260}" presName="tx1" presStyleLbl="revTx" presStyleIdx="5" presStyleCnt="8"/>
      <dgm:spPr/>
    </dgm:pt>
    <dgm:pt modelId="{6F26883B-DE2A-4334-8F4D-30FA428696DF}" type="pres">
      <dgm:prSet presAssocID="{F662AE56-D0D9-4D5B-A7CC-020B687F6260}" presName="vert1" presStyleCnt="0"/>
      <dgm:spPr/>
    </dgm:pt>
    <dgm:pt modelId="{93188ED5-4922-45F9-8E59-C52B779D1106}" type="pres">
      <dgm:prSet presAssocID="{1E2C8414-7842-4633-9743-9C30AF387919}" presName="thickLine" presStyleLbl="alignNode1" presStyleIdx="6" presStyleCnt="8"/>
      <dgm:spPr/>
    </dgm:pt>
    <dgm:pt modelId="{E2AD04FD-328E-4769-B9A6-C886062CF1DB}" type="pres">
      <dgm:prSet presAssocID="{1E2C8414-7842-4633-9743-9C30AF387919}" presName="horz1" presStyleCnt="0"/>
      <dgm:spPr/>
    </dgm:pt>
    <dgm:pt modelId="{49B34C73-A315-49BF-A668-AE0581001678}" type="pres">
      <dgm:prSet presAssocID="{1E2C8414-7842-4633-9743-9C30AF387919}" presName="tx1" presStyleLbl="revTx" presStyleIdx="6" presStyleCnt="8"/>
      <dgm:spPr/>
    </dgm:pt>
    <dgm:pt modelId="{35C91806-C767-41FA-981A-18CE2B1AE11A}" type="pres">
      <dgm:prSet presAssocID="{1E2C8414-7842-4633-9743-9C30AF387919}" presName="vert1" presStyleCnt="0"/>
      <dgm:spPr/>
    </dgm:pt>
    <dgm:pt modelId="{26990759-EBAC-4096-9D37-D0065C4EF76A}" type="pres">
      <dgm:prSet presAssocID="{A730CE97-35ED-4705-ADD2-966D6F65F632}" presName="thickLine" presStyleLbl="alignNode1" presStyleIdx="7" presStyleCnt="8"/>
      <dgm:spPr/>
    </dgm:pt>
    <dgm:pt modelId="{B4D008F6-9CBC-403F-9D87-C656662CD81C}" type="pres">
      <dgm:prSet presAssocID="{A730CE97-35ED-4705-ADD2-966D6F65F632}" presName="horz1" presStyleCnt="0"/>
      <dgm:spPr/>
    </dgm:pt>
    <dgm:pt modelId="{93BE38F1-D711-4900-A295-28BFACC66122}" type="pres">
      <dgm:prSet presAssocID="{A730CE97-35ED-4705-ADD2-966D6F65F632}" presName="tx1" presStyleLbl="revTx" presStyleIdx="7" presStyleCnt="8"/>
      <dgm:spPr/>
    </dgm:pt>
    <dgm:pt modelId="{1352BA22-9669-44A6-B981-A2935C888956}" type="pres">
      <dgm:prSet presAssocID="{A730CE97-35ED-4705-ADD2-966D6F65F632}" presName="vert1" presStyleCnt="0"/>
      <dgm:spPr/>
    </dgm:pt>
  </dgm:ptLst>
  <dgm:cxnLst>
    <dgm:cxn modelId="{225FE804-17BF-467F-AB45-CF0BB35125C9}" srcId="{C7720856-93F0-4CC7-B7FD-2466914A11D4}" destId="{A730CE97-35ED-4705-ADD2-966D6F65F632}" srcOrd="7" destOrd="0" parTransId="{24761A17-1521-472F-A96D-2A67F28D9A12}" sibTransId="{3475C45F-AD9B-42FF-9A60-DEFA47E6979B}"/>
    <dgm:cxn modelId="{315E9F1D-4FC4-42EF-BF37-00BDB29BD604}" type="presOf" srcId="{A730CE97-35ED-4705-ADD2-966D6F65F632}" destId="{93BE38F1-D711-4900-A295-28BFACC66122}" srcOrd="0" destOrd="0" presId="urn:microsoft.com/office/officeart/2008/layout/LinedList"/>
    <dgm:cxn modelId="{453CBB2D-08A9-4D4D-9B9E-370994AC75A8}" type="presOf" srcId="{1E2C8414-7842-4633-9743-9C30AF387919}" destId="{49B34C73-A315-49BF-A668-AE0581001678}" srcOrd="0" destOrd="0" presId="urn:microsoft.com/office/officeart/2008/layout/LinedList"/>
    <dgm:cxn modelId="{35D70C3A-C58E-4695-A60B-E49B071518AC}" type="presOf" srcId="{BFF9359E-E9B1-4B73-BACC-2C7988765B16}" destId="{E9E206E9-3910-42BA-A5D1-D4CC358F0633}" srcOrd="0" destOrd="0" presId="urn:microsoft.com/office/officeart/2008/layout/LinedList"/>
    <dgm:cxn modelId="{8E830D60-7173-4BBC-88E2-5E0CA1909F55}" type="presOf" srcId="{8EEB76CE-93AA-4ABA-B925-67B1D1A9FCA3}" destId="{0F188C55-324D-4C12-813A-FC9484F9D8A0}" srcOrd="0" destOrd="0" presId="urn:microsoft.com/office/officeart/2008/layout/LinedList"/>
    <dgm:cxn modelId="{05438644-8B83-4D5C-8C2C-889E88B92FB7}" type="presOf" srcId="{81BEB84D-9A77-49C6-9301-B3359FCAC75F}" destId="{6BE0460F-51B4-495D-B2FA-68B059147F18}" srcOrd="0" destOrd="0" presId="urn:microsoft.com/office/officeart/2008/layout/Line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BEC16A55-52A5-47E4-A88A-4ADD2CC1E8A0}" srcId="{C7720856-93F0-4CC7-B7FD-2466914A11D4}" destId="{1E2C8414-7842-4633-9743-9C30AF387919}" srcOrd="6" destOrd="0" parTransId="{DC047C42-594E-4EC8-893C-611D5292EE76}" sibTransId="{ACD8B90C-FAB6-4904-87EB-1E5E6BC0DCC7}"/>
    <dgm:cxn modelId="{A6F1787F-3729-4CA2-AF92-CF27BD05A6CE}" type="presOf" srcId="{C7720856-93F0-4CC7-B7FD-2466914A11D4}" destId="{1C0BE874-0412-4CE0-884F-4C77BCC35751}" srcOrd="0" destOrd="0" presId="urn:microsoft.com/office/officeart/2008/layout/LinedList"/>
    <dgm:cxn modelId="{AE4B3289-1486-4931-8A56-88AB4949B347}" srcId="{C7720856-93F0-4CC7-B7FD-2466914A11D4}" destId="{8EEB76CE-93AA-4ABA-B925-67B1D1A9FCA3}" srcOrd="4" destOrd="0" parTransId="{BFF96AC3-A8A6-4791-B379-DEA43EE5543D}" sibTransId="{61961B3E-0415-430B-828F-8147FDE676F3}"/>
    <dgm:cxn modelId="{26AC458E-7E0F-4E68-9739-A6EB59BD9C6C}" srcId="{C7720856-93F0-4CC7-B7FD-2466914A11D4}" destId="{3928EC90-76D3-48F2-B81F-C147715CB704}" srcOrd="3" destOrd="0" parTransId="{90C8985B-FA71-466E-B519-883A3048E17F}" sibTransId="{AE7D93DF-24CA-4F6B-8238-7A7FC41B24E1}"/>
    <dgm:cxn modelId="{A327B192-76AD-4F60-AD70-D018518AC1AA}" type="presOf" srcId="{F662AE56-D0D9-4D5B-A7CC-020B687F6260}" destId="{AABC0715-E0C0-47E8-AB3E-51BDEAD4F05D}" srcOrd="0" destOrd="0" presId="urn:microsoft.com/office/officeart/2008/layout/LinedList"/>
    <dgm:cxn modelId="{EF2A9D98-2B88-4C92-8A9E-7E052892EF84}" srcId="{C7720856-93F0-4CC7-B7FD-2466914A11D4}" destId="{F662AE56-D0D9-4D5B-A7CC-020B687F6260}" srcOrd="5" destOrd="0" parTransId="{BEABAC9B-6C7C-4EA3-BB6F-36D649332E38}" sibTransId="{82436606-68F3-49AC-9834-8D08DB41836A}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F80C3D0-F83F-43A0-8423-CC565CC40EC7}" type="presOf" srcId="{3928EC90-76D3-48F2-B81F-C147715CB704}" destId="{FA3AE7CF-C378-4D64-903E-D359E9379BD9}" srcOrd="0" destOrd="0" presId="urn:microsoft.com/office/officeart/2008/layout/LinedList"/>
    <dgm:cxn modelId="{1E08E6D7-06E2-46AC-A3E4-4F82868B4BE3}" type="presOf" srcId="{4AF52931-E4CA-4429-AACB-B8747CDB2409}" destId="{58BEFE24-5996-4BA7-AB9D-0CDB7EA4192B}" srcOrd="0" destOrd="0" presId="urn:microsoft.com/office/officeart/2008/layout/LinedList"/>
    <dgm:cxn modelId="{0D141EA4-A99E-4B62-AE05-02BA170FA606}" type="presParOf" srcId="{1C0BE874-0412-4CE0-884F-4C77BCC35751}" destId="{86F069BD-DBE9-41A7-8D9C-96A1CED0140C}" srcOrd="0" destOrd="0" presId="urn:microsoft.com/office/officeart/2008/layout/LinedList"/>
    <dgm:cxn modelId="{0A12859F-3ABD-4161-B5F0-8B48EB51B118}" type="presParOf" srcId="{1C0BE874-0412-4CE0-884F-4C77BCC35751}" destId="{40A8B40F-E219-49CD-AF36-82433743B2CA}" srcOrd="1" destOrd="0" presId="urn:microsoft.com/office/officeart/2008/layout/LinedList"/>
    <dgm:cxn modelId="{6730D9A7-AD84-4D58-A0E3-80F7153BDF16}" type="presParOf" srcId="{40A8B40F-E219-49CD-AF36-82433743B2CA}" destId="{58BEFE24-5996-4BA7-AB9D-0CDB7EA4192B}" srcOrd="0" destOrd="0" presId="urn:microsoft.com/office/officeart/2008/layout/LinedList"/>
    <dgm:cxn modelId="{6BA194D4-0765-48B7-BB5B-523010343AD6}" type="presParOf" srcId="{40A8B40F-E219-49CD-AF36-82433743B2CA}" destId="{FB9FDF81-4B70-4A93-B8B2-E75A9142FEDF}" srcOrd="1" destOrd="0" presId="urn:microsoft.com/office/officeart/2008/layout/LinedList"/>
    <dgm:cxn modelId="{BC1CAAF7-3C7B-45DD-8FC0-D1D2891557D6}" type="presParOf" srcId="{1C0BE874-0412-4CE0-884F-4C77BCC35751}" destId="{332C2347-FF78-4A4A-8483-34CFCD143CB9}" srcOrd="2" destOrd="0" presId="urn:microsoft.com/office/officeart/2008/layout/LinedList"/>
    <dgm:cxn modelId="{6B49B008-507D-4D01-A714-5BD4812E7497}" type="presParOf" srcId="{1C0BE874-0412-4CE0-884F-4C77BCC35751}" destId="{B316262F-A46A-4875-9F44-B20AFE206E5E}" srcOrd="3" destOrd="0" presId="urn:microsoft.com/office/officeart/2008/layout/LinedList"/>
    <dgm:cxn modelId="{ACDDEDA1-EF9A-4439-9C1A-041BF027A137}" type="presParOf" srcId="{B316262F-A46A-4875-9F44-B20AFE206E5E}" destId="{6BE0460F-51B4-495D-B2FA-68B059147F18}" srcOrd="0" destOrd="0" presId="urn:microsoft.com/office/officeart/2008/layout/LinedList"/>
    <dgm:cxn modelId="{1D564552-3AD3-4608-9FCA-9ADB12042883}" type="presParOf" srcId="{B316262F-A46A-4875-9F44-B20AFE206E5E}" destId="{81195C6B-F859-451E-AE29-B8687E33A152}" srcOrd="1" destOrd="0" presId="urn:microsoft.com/office/officeart/2008/layout/LinedList"/>
    <dgm:cxn modelId="{F8D9C1C4-E13B-42B9-82E6-6135EC819F09}" type="presParOf" srcId="{1C0BE874-0412-4CE0-884F-4C77BCC35751}" destId="{FB4D2566-7C77-4C0F-B67C-79343F4F401D}" srcOrd="4" destOrd="0" presId="urn:microsoft.com/office/officeart/2008/layout/LinedList"/>
    <dgm:cxn modelId="{B7E5FDFC-F758-4006-B337-8CBCDCAB7B22}" type="presParOf" srcId="{1C0BE874-0412-4CE0-884F-4C77BCC35751}" destId="{52F97741-4F2B-49A3-98F2-5F3A0D4E8176}" srcOrd="5" destOrd="0" presId="urn:microsoft.com/office/officeart/2008/layout/LinedList"/>
    <dgm:cxn modelId="{B5232BFA-6042-4458-BDA8-7AC197422A0F}" type="presParOf" srcId="{52F97741-4F2B-49A3-98F2-5F3A0D4E8176}" destId="{E9E206E9-3910-42BA-A5D1-D4CC358F0633}" srcOrd="0" destOrd="0" presId="urn:microsoft.com/office/officeart/2008/layout/LinedList"/>
    <dgm:cxn modelId="{D0A23A5B-A533-40F7-A1EA-BE5FCBA23DC1}" type="presParOf" srcId="{52F97741-4F2B-49A3-98F2-5F3A0D4E8176}" destId="{7C66DDEB-F87B-457F-B21E-A7FBAFF9EAD7}" srcOrd="1" destOrd="0" presId="urn:microsoft.com/office/officeart/2008/layout/LinedList"/>
    <dgm:cxn modelId="{7F76F625-D160-4958-9B89-0FC5879A4425}" type="presParOf" srcId="{1C0BE874-0412-4CE0-884F-4C77BCC35751}" destId="{2F966C40-C549-4138-B401-D8D910D585AF}" srcOrd="6" destOrd="0" presId="urn:microsoft.com/office/officeart/2008/layout/LinedList"/>
    <dgm:cxn modelId="{AA42EC4D-68AE-483B-BC01-76484724F19A}" type="presParOf" srcId="{1C0BE874-0412-4CE0-884F-4C77BCC35751}" destId="{A2D62AF9-A3EB-465F-AA36-FEDA7585DB8E}" srcOrd="7" destOrd="0" presId="urn:microsoft.com/office/officeart/2008/layout/LinedList"/>
    <dgm:cxn modelId="{1F66ACF9-29D1-42B3-A194-251161BDE87D}" type="presParOf" srcId="{A2D62AF9-A3EB-465F-AA36-FEDA7585DB8E}" destId="{FA3AE7CF-C378-4D64-903E-D359E9379BD9}" srcOrd="0" destOrd="0" presId="urn:microsoft.com/office/officeart/2008/layout/LinedList"/>
    <dgm:cxn modelId="{4938D2C8-80A4-4192-BD70-DDC5A4CF7859}" type="presParOf" srcId="{A2D62AF9-A3EB-465F-AA36-FEDA7585DB8E}" destId="{92B42E58-D73E-471D-ACB4-E1AD7EAEB72E}" srcOrd="1" destOrd="0" presId="urn:microsoft.com/office/officeart/2008/layout/LinedList"/>
    <dgm:cxn modelId="{283DEA86-BC3C-44FB-ABE9-DC4856D4E040}" type="presParOf" srcId="{1C0BE874-0412-4CE0-884F-4C77BCC35751}" destId="{970E6321-EBB2-47D0-9A48-98F6039D5299}" srcOrd="8" destOrd="0" presId="urn:microsoft.com/office/officeart/2008/layout/LinedList"/>
    <dgm:cxn modelId="{16FB9F84-3E90-4D83-8494-6A8A358F2D44}" type="presParOf" srcId="{1C0BE874-0412-4CE0-884F-4C77BCC35751}" destId="{C41D6ED5-C66F-4465-A864-A2F120EFC7F5}" srcOrd="9" destOrd="0" presId="urn:microsoft.com/office/officeart/2008/layout/LinedList"/>
    <dgm:cxn modelId="{5E258D0A-1B42-4FD0-8485-466A2BB5CE55}" type="presParOf" srcId="{C41D6ED5-C66F-4465-A864-A2F120EFC7F5}" destId="{0F188C55-324D-4C12-813A-FC9484F9D8A0}" srcOrd="0" destOrd="0" presId="urn:microsoft.com/office/officeart/2008/layout/LinedList"/>
    <dgm:cxn modelId="{A9EEE1EC-687D-4B84-A68A-1025D7CDFF81}" type="presParOf" srcId="{C41D6ED5-C66F-4465-A864-A2F120EFC7F5}" destId="{7EA3DB3D-861F-4887-8D49-F01FF82F4743}" srcOrd="1" destOrd="0" presId="urn:microsoft.com/office/officeart/2008/layout/LinedList"/>
    <dgm:cxn modelId="{B8DC984D-DB77-4148-87F7-6087FADDBDD7}" type="presParOf" srcId="{1C0BE874-0412-4CE0-884F-4C77BCC35751}" destId="{43B19E1D-4CBE-4E18-9E6C-47EBC2DF18F4}" srcOrd="10" destOrd="0" presId="urn:microsoft.com/office/officeart/2008/layout/LinedList"/>
    <dgm:cxn modelId="{58D72C93-5108-4404-8F6B-D0D650CEBCAA}" type="presParOf" srcId="{1C0BE874-0412-4CE0-884F-4C77BCC35751}" destId="{D142D2C3-9A14-4674-A9E9-4A913F8DC82D}" srcOrd="11" destOrd="0" presId="urn:microsoft.com/office/officeart/2008/layout/LinedList"/>
    <dgm:cxn modelId="{E553E220-AAF9-4118-8A44-0FF052FC64C0}" type="presParOf" srcId="{D142D2C3-9A14-4674-A9E9-4A913F8DC82D}" destId="{AABC0715-E0C0-47E8-AB3E-51BDEAD4F05D}" srcOrd="0" destOrd="0" presId="urn:microsoft.com/office/officeart/2008/layout/LinedList"/>
    <dgm:cxn modelId="{F2CEAAF9-FA43-4DC5-B67A-BE0BAA20915B}" type="presParOf" srcId="{D142D2C3-9A14-4674-A9E9-4A913F8DC82D}" destId="{6F26883B-DE2A-4334-8F4D-30FA428696DF}" srcOrd="1" destOrd="0" presId="urn:microsoft.com/office/officeart/2008/layout/LinedList"/>
    <dgm:cxn modelId="{3FF2FC2C-DBEE-4A00-9F09-28968647CCA8}" type="presParOf" srcId="{1C0BE874-0412-4CE0-884F-4C77BCC35751}" destId="{93188ED5-4922-45F9-8E59-C52B779D1106}" srcOrd="12" destOrd="0" presId="urn:microsoft.com/office/officeart/2008/layout/LinedList"/>
    <dgm:cxn modelId="{9F47AE49-D18E-44CA-80E7-2DD6DB1527A1}" type="presParOf" srcId="{1C0BE874-0412-4CE0-884F-4C77BCC35751}" destId="{E2AD04FD-328E-4769-B9A6-C886062CF1DB}" srcOrd="13" destOrd="0" presId="urn:microsoft.com/office/officeart/2008/layout/LinedList"/>
    <dgm:cxn modelId="{CF53BF47-DBB4-47ED-B6DD-EDCBE767B0D1}" type="presParOf" srcId="{E2AD04FD-328E-4769-B9A6-C886062CF1DB}" destId="{49B34C73-A315-49BF-A668-AE0581001678}" srcOrd="0" destOrd="0" presId="urn:microsoft.com/office/officeart/2008/layout/LinedList"/>
    <dgm:cxn modelId="{64F50833-6F62-43C6-940D-52D8806F9726}" type="presParOf" srcId="{E2AD04FD-328E-4769-B9A6-C886062CF1DB}" destId="{35C91806-C767-41FA-981A-18CE2B1AE11A}" srcOrd="1" destOrd="0" presId="urn:microsoft.com/office/officeart/2008/layout/LinedList"/>
    <dgm:cxn modelId="{CDAADE93-EB8C-423E-851D-8F59A480405D}" type="presParOf" srcId="{1C0BE874-0412-4CE0-884F-4C77BCC35751}" destId="{26990759-EBAC-4096-9D37-D0065C4EF76A}" srcOrd="14" destOrd="0" presId="urn:microsoft.com/office/officeart/2008/layout/LinedList"/>
    <dgm:cxn modelId="{71DA3566-FB7B-4321-8F7E-03BA1B146A15}" type="presParOf" srcId="{1C0BE874-0412-4CE0-884F-4C77BCC35751}" destId="{B4D008F6-9CBC-403F-9D87-C656662CD81C}" srcOrd="15" destOrd="0" presId="urn:microsoft.com/office/officeart/2008/layout/LinedList"/>
    <dgm:cxn modelId="{5E140217-5CCE-45F3-B826-FAA2ECD021F7}" type="presParOf" srcId="{B4D008F6-9CBC-403F-9D87-C656662CD81C}" destId="{93BE38F1-D711-4900-A295-28BFACC66122}" srcOrd="0" destOrd="0" presId="urn:microsoft.com/office/officeart/2008/layout/LinedList"/>
    <dgm:cxn modelId="{92D0107E-9464-4B18-BCD6-A1718CFDA4DD}" type="presParOf" srcId="{B4D008F6-9CBC-403F-9D87-C656662CD81C}" destId="{1352BA22-9669-44A6-B981-A2935C8889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</dgm:pt>
    <dgm:pt modelId="{4AF52931-E4CA-4429-AACB-B8747CDB240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Introduction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 custT="1"/>
      <dgm:spPr/>
      <dgm:t>
        <a:bodyPr rtlCol="0"/>
        <a:lstStyle/>
        <a:p>
          <a:pPr rtl="0">
            <a:defRPr cap="all"/>
          </a:pPr>
          <a:r>
            <a:rPr lang="en-GB" sz="2800" b="1" noProof="0" dirty="0">
              <a:solidFill>
                <a:srgbClr val="465359"/>
              </a:solidFill>
            </a:rPr>
            <a:t>Obtained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segments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Annotation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3928EC90-76D3-48F2-B81F-C147715CB704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rgbClr val="465359"/>
              </a:solidFill>
            </a:rPr>
            <a:t>Overlap </a:t>
          </a:r>
          <a:r>
            <a:rPr lang="nl-NL" sz="2800" b="1" noProof="0" dirty="0" err="1">
              <a:solidFill>
                <a:srgbClr val="465359"/>
              </a:solidFill>
            </a:rPr>
            <a:t>dnase</a:t>
          </a:r>
          <a:r>
            <a:rPr lang="nl-NL" sz="2800" b="1" noProof="0" dirty="0">
              <a:solidFill>
                <a:srgbClr val="465359"/>
              </a:solidFill>
            </a:rPr>
            <a:t>-I </a:t>
          </a:r>
          <a:r>
            <a:rPr lang="nl-NL" sz="2800" b="1" noProof="0" dirty="0" err="1">
              <a:solidFill>
                <a:srgbClr val="465359"/>
              </a:solidFill>
            </a:rPr>
            <a:t>peaks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90C8985B-FA71-466E-B519-883A3048E17F}" type="parTrans" cxnId="{26AC458E-7E0F-4E68-9739-A6EB59BD9C6C}">
      <dgm:prSet/>
      <dgm:spPr/>
      <dgm:t>
        <a:bodyPr/>
        <a:lstStyle/>
        <a:p>
          <a:endParaRPr lang="en-GB"/>
        </a:p>
      </dgm:t>
    </dgm:pt>
    <dgm:pt modelId="{AE7D93DF-24CA-4F6B-8238-7A7FC41B24E1}" type="sibTrans" cxnId="{26AC458E-7E0F-4E68-9739-A6EB59BD9C6C}">
      <dgm:prSet/>
      <dgm:spPr/>
      <dgm:t>
        <a:bodyPr/>
        <a:lstStyle/>
        <a:p>
          <a:endParaRPr lang="en-GB"/>
        </a:p>
      </dgm:t>
    </dgm:pt>
    <dgm:pt modelId="{8EEB76CE-93AA-4ABA-B925-67B1D1A9FCA3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1"/>
              </a:solidFill>
            </a:rPr>
            <a:t>Enriched</a:t>
          </a:r>
          <a:r>
            <a:rPr lang="nl-NL" sz="2800" b="1" noProof="0" dirty="0">
              <a:solidFill>
                <a:schemeClr val="tx1"/>
              </a:solidFill>
            </a:rPr>
            <a:t> </a:t>
          </a:r>
          <a:r>
            <a:rPr lang="nl-NL" sz="2800" b="1" noProof="0" dirty="0" err="1">
              <a:solidFill>
                <a:schemeClr val="tx1"/>
              </a:solidFill>
            </a:rPr>
            <a:t>motifs</a:t>
          </a:r>
          <a:endParaRPr lang="nl-NL" sz="2800" b="1" noProof="0" dirty="0">
            <a:solidFill>
              <a:schemeClr val="tx1"/>
            </a:solidFill>
          </a:endParaRPr>
        </a:p>
      </dgm:t>
    </dgm:pt>
    <dgm:pt modelId="{BFF96AC3-A8A6-4791-B379-DEA43EE5543D}" type="parTrans" cxnId="{AE4B3289-1486-4931-8A56-88AB4949B347}">
      <dgm:prSet/>
      <dgm:spPr/>
      <dgm:t>
        <a:bodyPr/>
        <a:lstStyle/>
        <a:p>
          <a:endParaRPr lang="en-GB"/>
        </a:p>
      </dgm:t>
    </dgm:pt>
    <dgm:pt modelId="{61961B3E-0415-430B-828F-8147FDE676F3}" type="sibTrans" cxnId="{AE4B3289-1486-4931-8A56-88AB4949B347}">
      <dgm:prSet/>
      <dgm:spPr/>
      <dgm:t>
        <a:bodyPr/>
        <a:lstStyle/>
        <a:p>
          <a:endParaRPr lang="en-GB"/>
        </a:p>
      </dgm:t>
    </dgm:pt>
    <dgm:pt modelId="{F662AE56-D0D9-4D5B-A7CC-020B687F6260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BEABAC9B-6C7C-4EA3-BB6F-36D649332E38}" type="parTrans" cxnId="{EF2A9D98-2B88-4C92-8A9E-7E052892EF84}">
      <dgm:prSet/>
      <dgm:spPr/>
      <dgm:t>
        <a:bodyPr/>
        <a:lstStyle/>
        <a:p>
          <a:endParaRPr lang="en-GB"/>
        </a:p>
      </dgm:t>
    </dgm:pt>
    <dgm:pt modelId="{82436606-68F3-49AC-9834-8D08DB41836A}" type="sibTrans" cxnId="{EF2A9D98-2B88-4C92-8A9E-7E052892EF84}">
      <dgm:prSet/>
      <dgm:spPr/>
      <dgm:t>
        <a:bodyPr/>
        <a:lstStyle/>
        <a:p>
          <a:endParaRPr lang="en-GB"/>
        </a:p>
      </dgm:t>
    </dgm:pt>
    <dgm:pt modelId="{1E2C8414-7842-4633-9743-9C30AF38791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DC047C42-594E-4EC8-893C-611D5292EE76}" type="parTrans" cxnId="{BEC16A55-52A5-47E4-A88A-4ADD2CC1E8A0}">
      <dgm:prSet/>
      <dgm:spPr/>
      <dgm:t>
        <a:bodyPr/>
        <a:lstStyle/>
        <a:p>
          <a:endParaRPr lang="en-GB"/>
        </a:p>
      </dgm:t>
    </dgm:pt>
    <dgm:pt modelId="{ACD8B90C-FAB6-4904-87EB-1E5E6BC0DCC7}" type="sibTrans" cxnId="{BEC16A55-52A5-47E4-A88A-4ADD2CC1E8A0}">
      <dgm:prSet/>
      <dgm:spPr/>
      <dgm:t>
        <a:bodyPr/>
        <a:lstStyle/>
        <a:p>
          <a:endParaRPr lang="en-GB"/>
        </a:p>
      </dgm:t>
    </dgm:pt>
    <dgm:pt modelId="{A730CE97-35ED-4705-ADD2-966D6F65F632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24761A17-1521-472F-A96D-2A67F28D9A12}" type="parTrans" cxnId="{225FE804-17BF-467F-AB45-CF0BB35125C9}">
      <dgm:prSet/>
      <dgm:spPr/>
      <dgm:t>
        <a:bodyPr/>
        <a:lstStyle/>
        <a:p>
          <a:endParaRPr lang="en-GB"/>
        </a:p>
      </dgm:t>
    </dgm:pt>
    <dgm:pt modelId="{3475C45F-AD9B-42FF-9A60-DEFA47E6979B}" type="sibTrans" cxnId="{225FE804-17BF-467F-AB45-CF0BB35125C9}">
      <dgm:prSet/>
      <dgm:spPr/>
      <dgm:t>
        <a:bodyPr/>
        <a:lstStyle/>
        <a:p>
          <a:endParaRPr lang="en-GB"/>
        </a:p>
      </dgm:t>
    </dgm:pt>
    <dgm:pt modelId="{1C0BE874-0412-4CE0-884F-4C77BCC35751}" type="pres">
      <dgm:prSet presAssocID="{C7720856-93F0-4CC7-B7FD-2466914A11D4}" presName="vert0" presStyleCnt="0">
        <dgm:presLayoutVars>
          <dgm:dir/>
          <dgm:animOne val="branch"/>
          <dgm:animLvl val="lvl"/>
        </dgm:presLayoutVars>
      </dgm:prSet>
      <dgm:spPr/>
    </dgm:pt>
    <dgm:pt modelId="{86F069BD-DBE9-41A7-8D9C-96A1CED0140C}" type="pres">
      <dgm:prSet presAssocID="{4AF52931-E4CA-4429-AACB-B8747CDB2409}" presName="thickLine" presStyleLbl="alignNode1" presStyleIdx="0" presStyleCnt="8"/>
      <dgm:spPr/>
    </dgm:pt>
    <dgm:pt modelId="{40A8B40F-E219-49CD-AF36-82433743B2CA}" type="pres">
      <dgm:prSet presAssocID="{4AF52931-E4CA-4429-AACB-B8747CDB2409}" presName="horz1" presStyleCnt="0"/>
      <dgm:spPr/>
    </dgm:pt>
    <dgm:pt modelId="{58BEFE24-5996-4BA7-AB9D-0CDB7EA4192B}" type="pres">
      <dgm:prSet presAssocID="{4AF52931-E4CA-4429-AACB-B8747CDB2409}" presName="tx1" presStyleLbl="revTx" presStyleIdx="0" presStyleCnt="8"/>
      <dgm:spPr/>
    </dgm:pt>
    <dgm:pt modelId="{FB9FDF81-4B70-4A93-B8B2-E75A9142FEDF}" type="pres">
      <dgm:prSet presAssocID="{4AF52931-E4CA-4429-AACB-B8747CDB2409}" presName="vert1" presStyleCnt="0"/>
      <dgm:spPr/>
    </dgm:pt>
    <dgm:pt modelId="{332C2347-FF78-4A4A-8483-34CFCD143CB9}" type="pres">
      <dgm:prSet presAssocID="{81BEB84D-9A77-49C6-9301-B3359FCAC75F}" presName="thickLine" presStyleLbl="alignNode1" presStyleIdx="1" presStyleCnt="8"/>
      <dgm:spPr/>
    </dgm:pt>
    <dgm:pt modelId="{B316262F-A46A-4875-9F44-B20AFE206E5E}" type="pres">
      <dgm:prSet presAssocID="{81BEB84D-9A77-49C6-9301-B3359FCAC75F}" presName="horz1" presStyleCnt="0"/>
      <dgm:spPr/>
    </dgm:pt>
    <dgm:pt modelId="{6BE0460F-51B4-495D-B2FA-68B059147F18}" type="pres">
      <dgm:prSet presAssocID="{81BEB84D-9A77-49C6-9301-B3359FCAC75F}" presName="tx1" presStyleLbl="revTx" presStyleIdx="1" presStyleCnt="8"/>
      <dgm:spPr/>
    </dgm:pt>
    <dgm:pt modelId="{81195C6B-F859-451E-AE29-B8687E33A152}" type="pres">
      <dgm:prSet presAssocID="{81BEB84D-9A77-49C6-9301-B3359FCAC75F}" presName="vert1" presStyleCnt="0"/>
      <dgm:spPr/>
    </dgm:pt>
    <dgm:pt modelId="{FB4D2566-7C77-4C0F-B67C-79343F4F401D}" type="pres">
      <dgm:prSet presAssocID="{BFF9359E-E9B1-4B73-BACC-2C7988765B16}" presName="thickLine" presStyleLbl="alignNode1" presStyleIdx="2" presStyleCnt="8"/>
      <dgm:spPr/>
    </dgm:pt>
    <dgm:pt modelId="{52F97741-4F2B-49A3-98F2-5F3A0D4E8176}" type="pres">
      <dgm:prSet presAssocID="{BFF9359E-E9B1-4B73-BACC-2C7988765B16}" presName="horz1" presStyleCnt="0"/>
      <dgm:spPr/>
    </dgm:pt>
    <dgm:pt modelId="{E9E206E9-3910-42BA-A5D1-D4CC358F0633}" type="pres">
      <dgm:prSet presAssocID="{BFF9359E-E9B1-4B73-BACC-2C7988765B16}" presName="tx1" presStyleLbl="revTx" presStyleIdx="2" presStyleCnt="8"/>
      <dgm:spPr/>
    </dgm:pt>
    <dgm:pt modelId="{7C66DDEB-F87B-457F-B21E-A7FBAFF9EAD7}" type="pres">
      <dgm:prSet presAssocID="{BFF9359E-E9B1-4B73-BACC-2C7988765B16}" presName="vert1" presStyleCnt="0"/>
      <dgm:spPr/>
    </dgm:pt>
    <dgm:pt modelId="{2F966C40-C549-4138-B401-D8D910D585AF}" type="pres">
      <dgm:prSet presAssocID="{3928EC90-76D3-48F2-B81F-C147715CB704}" presName="thickLine" presStyleLbl="alignNode1" presStyleIdx="3" presStyleCnt="8"/>
      <dgm:spPr/>
    </dgm:pt>
    <dgm:pt modelId="{A2D62AF9-A3EB-465F-AA36-FEDA7585DB8E}" type="pres">
      <dgm:prSet presAssocID="{3928EC90-76D3-48F2-B81F-C147715CB704}" presName="horz1" presStyleCnt="0"/>
      <dgm:spPr/>
    </dgm:pt>
    <dgm:pt modelId="{FA3AE7CF-C378-4D64-903E-D359E9379BD9}" type="pres">
      <dgm:prSet presAssocID="{3928EC90-76D3-48F2-B81F-C147715CB704}" presName="tx1" presStyleLbl="revTx" presStyleIdx="3" presStyleCnt="8"/>
      <dgm:spPr/>
    </dgm:pt>
    <dgm:pt modelId="{92B42E58-D73E-471D-ACB4-E1AD7EAEB72E}" type="pres">
      <dgm:prSet presAssocID="{3928EC90-76D3-48F2-B81F-C147715CB704}" presName="vert1" presStyleCnt="0"/>
      <dgm:spPr/>
    </dgm:pt>
    <dgm:pt modelId="{970E6321-EBB2-47D0-9A48-98F6039D5299}" type="pres">
      <dgm:prSet presAssocID="{8EEB76CE-93AA-4ABA-B925-67B1D1A9FCA3}" presName="thickLine" presStyleLbl="alignNode1" presStyleIdx="4" presStyleCnt="8"/>
      <dgm:spPr/>
    </dgm:pt>
    <dgm:pt modelId="{C41D6ED5-C66F-4465-A864-A2F120EFC7F5}" type="pres">
      <dgm:prSet presAssocID="{8EEB76CE-93AA-4ABA-B925-67B1D1A9FCA3}" presName="horz1" presStyleCnt="0"/>
      <dgm:spPr/>
    </dgm:pt>
    <dgm:pt modelId="{0F188C55-324D-4C12-813A-FC9484F9D8A0}" type="pres">
      <dgm:prSet presAssocID="{8EEB76CE-93AA-4ABA-B925-67B1D1A9FCA3}" presName="tx1" presStyleLbl="revTx" presStyleIdx="4" presStyleCnt="8"/>
      <dgm:spPr/>
    </dgm:pt>
    <dgm:pt modelId="{7EA3DB3D-861F-4887-8D49-F01FF82F4743}" type="pres">
      <dgm:prSet presAssocID="{8EEB76CE-93AA-4ABA-B925-67B1D1A9FCA3}" presName="vert1" presStyleCnt="0"/>
      <dgm:spPr/>
    </dgm:pt>
    <dgm:pt modelId="{43B19E1D-4CBE-4E18-9E6C-47EBC2DF18F4}" type="pres">
      <dgm:prSet presAssocID="{F662AE56-D0D9-4D5B-A7CC-020B687F6260}" presName="thickLine" presStyleLbl="alignNode1" presStyleIdx="5" presStyleCnt="8"/>
      <dgm:spPr/>
    </dgm:pt>
    <dgm:pt modelId="{D142D2C3-9A14-4674-A9E9-4A913F8DC82D}" type="pres">
      <dgm:prSet presAssocID="{F662AE56-D0D9-4D5B-A7CC-020B687F6260}" presName="horz1" presStyleCnt="0"/>
      <dgm:spPr/>
    </dgm:pt>
    <dgm:pt modelId="{AABC0715-E0C0-47E8-AB3E-51BDEAD4F05D}" type="pres">
      <dgm:prSet presAssocID="{F662AE56-D0D9-4D5B-A7CC-020B687F6260}" presName="tx1" presStyleLbl="revTx" presStyleIdx="5" presStyleCnt="8"/>
      <dgm:spPr/>
    </dgm:pt>
    <dgm:pt modelId="{6F26883B-DE2A-4334-8F4D-30FA428696DF}" type="pres">
      <dgm:prSet presAssocID="{F662AE56-D0D9-4D5B-A7CC-020B687F6260}" presName="vert1" presStyleCnt="0"/>
      <dgm:spPr/>
    </dgm:pt>
    <dgm:pt modelId="{93188ED5-4922-45F9-8E59-C52B779D1106}" type="pres">
      <dgm:prSet presAssocID="{1E2C8414-7842-4633-9743-9C30AF387919}" presName="thickLine" presStyleLbl="alignNode1" presStyleIdx="6" presStyleCnt="8"/>
      <dgm:spPr/>
    </dgm:pt>
    <dgm:pt modelId="{E2AD04FD-328E-4769-B9A6-C886062CF1DB}" type="pres">
      <dgm:prSet presAssocID="{1E2C8414-7842-4633-9743-9C30AF387919}" presName="horz1" presStyleCnt="0"/>
      <dgm:spPr/>
    </dgm:pt>
    <dgm:pt modelId="{49B34C73-A315-49BF-A668-AE0581001678}" type="pres">
      <dgm:prSet presAssocID="{1E2C8414-7842-4633-9743-9C30AF387919}" presName="tx1" presStyleLbl="revTx" presStyleIdx="6" presStyleCnt="8"/>
      <dgm:spPr/>
    </dgm:pt>
    <dgm:pt modelId="{35C91806-C767-41FA-981A-18CE2B1AE11A}" type="pres">
      <dgm:prSet presAssocID="{1E2C8414-7842-4633-9743-9C30AF387919}" presName="vert1" presStyleCnt="0"/>
      <dgm:spPr/>
    </dgm:pt>
    <dgm:pt modelId="{26990759-EBAC-4096-9D37-D0065C4EF76A}" type="pres">
      <dgm:prSet presAssocID="{A730CE97-35ED-4705-ADD2-966D6F65F632}" presName="thickLine" presStyleLbl="alignNode1" presStyleIdx="7" presStyleCnt="8"/>
      <dgm:spPr/>
    </dgm:pt>
    <dgm:pt modelId="{B4D008F6-9CBC-403F-9D87-C656662CD81C}" type="pres">
      <dgm:prSet presAssocID="{A730CE97-35ED-4705-ADD2-966D6F65F632}" presName="horz1" presStyleCnt="0"/>
      <dgm:spPr/>
    </dgm:pt>
    <dgm:pt modelId="{93BE38F1-D711-4900-A295-28BFACC66122}" type="pres">
      <dgm:prSet presAssocID="{A730CE97-35ED-4705-ADD2-966D6F65F632}" presName="tx1" presStyleLbl="revTx" presStyleIdx="7" presStyleCnt="8"/>
      <dgm:spPr/>
    </dgm:pt>
    <dgm:pt modelId="{1352BA22-9669-44A6-B981-A2935C888956}" type="pres">
      <dgm:prSet presAssocID="{A730CE97-35ED-4705-ADD2-966D6F65F632}" presName="vert1" presStyleCnt="0"/>
      <dgm:spPr/>
    </dgm:pt>
  </dgm:ptLst>
  <dgm:cxnLst>
    <dgm:cxn modelId="{225FE804-17BF-467F-AB45-CF0BB35125C9}" srcId="{C7720856-93F0-4CC7-B7FD-2466914A11D4}" destId="{A730CE97-35ED-4705-ADD2-966D6F65F632}" srcOrd="7" destOrd="0" parTransId="{24761A17-1521-472F-A96D-2A67F28D9A12}" sibTransId="{3475C45F-AD9B-42FF-9A60-DEFA47E6979B}"/>
    <dgm:cxn modelId="{315E9F1D-4FC4-42EF-BF37-00BDB29BD604}" type="presOf" srcId="{A730CE97-35ED-4705-ADD2-966D6F65F632}" destId="{93BE38F1-D711-4900-A295-28BFACC66122}" srcOrd="0" destOrd="0" presId="urn:microsoft.com/office/officeart/2008/layout/LinedList"/>
    <dgm:cxn modelId="{453CBB2D-08A9-4D4D-9B9E-370994AC75A8}" type="presOf" srcId="{1E2C8414-7842-4633-9743-9C30AF387919}" destId="{49B34C73-A315-49BF-A668-AE0581001678}" srcOrd="0" destOrd="0" presId="urn:microsoft.com/office/officeart/2008/layout/LinedList"/>
    <dgm:cxn modelId="{35D70C3A-C58E-4695-A60B-E49B071518AC}" type="presOf" srcId="{BFF9359E-E9B1-4B73-BACC-2C7988765B16}" destId="{E9E206E9-3910-42BA-A5D1-D4CC358F0633}" srcOrd="0" destOrd="0" presId="urn:microsoft.com/office/officeart/2008/layout/LinedList"/>
    <dgm:cxn modelId="{8E830D60-7173-4BBC-88E2-5E0CA1909F55}" type="presOf" srcId="{8EEB76CE-93AA-4ABA-B925-67B1D1A9FCA3}" destId="{0F188C55-324D-4C12-813A-FC9484F9D8A0}" srcOrd="0" destOrd="0" presId="urn:microsoft.com/office/officeart/2008/layout/LinedList"/>
    <dgm:cxn modelId="{05438644-8B83-4D5C-8C2C-889E88B92FB7}" type="presOf" srcId="{81BEB84D-9A77-49C6-9301-B3359FCAC75F}" destId="{6BE0460F-51B4-495D-B2FA-68B059147F18}" srcOrd="0" destOrd="0" presId="urn:microsoft.com/office/officeart/2008/layout/Line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BEC16A55-52A5-47E4-A88A-4ADD2CC1E8A0}" srcId="{C7720856-93F0-4CC7-B7FD-2466914A11D4}" destId="{1E2C8414-7842-4633-9743-9C30AF387919}" srcOrd="6" destOrd="0" parTransId="{DC047C42-594E-4EC8-893C-611D5292EE76}" sibTransId="{ACD8B90C-FAB6-4904-87EB-1E5E6BC0DCC7}"/>
    <dgm:cxn modelId="{A6F1787F-3729-4CA2-AF92-CF27BD05A6CE}" type="presOf" srcId="{C7720856-93F0-4CC7-B7FD-2466914A11D4}" destId="{1C0BE874-0412-4CE0-884F-4C77BCC35751}" srcOrd="0" destOrd="0" presId="urn:microsoft.com/office/officeart/2008/layout/LinedList"/>
    <dgm:cxn modelId="{AE4B3289-1486-4931-8A56-88AB4949B347}" srcId="{C7720856-93F0-4CC7-B7FD-2466914A11D4}" destId="{8EEB76CE-93AA-4ABA-B925-67B1D1A9FCA3}" srcOrd="4" destOrd="0" parTransId="{BFF96AC3-A8A6-4791-B379-DEA43EE5543D}" sibTransId="{61961B3E-0415-430B-828F-8147FDE676F3}"/>
    <dgm:cxn modelId="{26AC458E-7E0F-4E68-9739-A6EB59BD9C6C}" srcId="{C7720856-93F0-4CC7-B7FD-2466914A11D4}" destId="{3928EC90-76D3-48F2-B81F-C147715CB704}" srcOrd="3" destOrd="0" parTransId="{90C8985B-FA71-466E-B519-883A3048E17F}" sibTransId="{AE7D93DF-24CA-4F6B-8238-7A7FC41B24E1}"/>
    <dgm:cxn modelId="{A327B192-76AD-4F60-AD70-D018518AC1AA}" type="presOf" srcId="{F662AE56-D0D9-4D5B-A7CC-020B687F6260}" destId="{AABC0715-E0C0-47E8-AB3E-51BDEAD4F05D}" srcOrd="0" destOrd="0" presId="urn:microsoft.com/office/officeart/2008/layout/LinedList"/>
    <dgm:cxn modelId="{EF2A9D98-2B88-4C92-8A9E-7E052892EF84}" srcId="{C7720856-93F0-4CC7-B7FD-2466914A11D4}" destId="{F662AE56-D0D9-4D5B-A7CC-020B687F6260}" srcOrd="5" destOrd="0" parTransId="{BEABAC9B-6C7C-4EA3-BB6F-36D649332E38}" sibTransId="{82436606-68F3-49AC-9834-8D08DB41836A}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F80C3D0-F83F-43A0-8423-CC565CC40EC7}" type="presOf" srcId="{3928EC90-76D3-48F2-B81F-C147715CB704}" destId="{FA3AE7CF-C378-4D64-903E-D359E9379BD9}" srcOrd="0" destOrd="0" presId="urn:microsoft.com/office/officeart/2008/layout/LinedList"/>
    <dgm:cxn modelId="{1E08E6D7-06E2-46AC-A3E4-4F82868B4BE3}" type="presOf" srcId="{4AF52931-E4CA-4429-AACB-B8747CDB2409}" destId="{58BEFE24-5996-4BA7-AB9D-0CDB7EA4192B}" srcOrd="0" destOrd="0" presId="urn:microsoft.com/office/officeart/2008/layout/LinedList"/>
    <dgm:cxn modelId="{0D141EA4-A99E-4B62-AE05-02BA170FA606}" type="presParOf" srcId="{1C0BE874-0412-4CE0-884F-4C77BCC35751}" destId="{86F069BD-DBE9-41A7-8D9C-96A1CED0140C}" srcOrd="0" destOrd="0" presId="urn:microsoft.com/office/officeart/2008/layout/LinedList"/>
    <dgm:cxn modelId="{0A12859F-3ABD-4161-B5F0-8B48EB51B118}" type="presParOf" srcId="{1C0BE874-0412-4CE0-884F-4C77BCC35751}" destId="{40A8B40F-E219-49CD-AF36-82433743B2CA}" srcOrd="1" destOrd="0" presId="urn:microsoft.com/office/officeart/2008/layout/LinedList"/>
    <dgm:cxn modelId="{6730D9A7-AD84-4D58-A0E3-80F7153BDF16}" type="presParOf" srcId="{40A8B40F-E219-49CD-AF36-82433743B2CA}" destId="{58BEFE24-5996-4BA7-AB9D-0CDB7EA4192B}" srcOrd="0" destOrd="0" presId="urn:microsoft.com/office/officeart/2008/layout/LinedList"/>
    <dgm:cxn modelId="{6BA194D4-0765-48B7-BB5B-523010343AD6}" type="presParOf" srcId="{40A8B40F-E219-49CD-AF36-82433743B2CA}" destId="{FB9FDF81-4B70-4A93-B8B2-E75A9142FEDF}" srcOrd="1" destOrd="0" presId="urn:microsoft.com/office/officeart/2008/layout/LinedList"/>
    <dgm:cxn modelId="{BC1CAAF7-3C7B-45DD-8FC0-D1D2891557D6}" type="presParOf" srcId="{1C0BE874-0412-4CE0-884F-4C77BCC35751}" destId="{332C2347-FF78-4A4A-8483-34CFCD143CB9}" srcOrd="2" destOrd="0" presId="urn:microsoft.com/office/officeart/2008/layout/LinedList"/>
    <dgm:cxn modelId="{6B49B008-507D-4D01-A714-5BD4812E7497}" type="presParOf" srcId="{1C0BE874-0412-4CE0-884F-4C77BCC35751}" destId="{B316262F-A46A-4875-9F44-B20AFE206E5E}" srcOrd="3" destOrd="0" presId="urn:microsoft.com/office/officeart/2008/layout/LinedList"/>
    <dgm:cxn modelId="{ACDDEDA1-EF9A-4439-9C1A-041BF027A137}" type="presParOf" srcId="{B316262F-A46A-4875-9F44-B20AFE206E5E}" destId="{6BE0460F-51B4-495D-B2FA-68B059147F18}" srcOrd="0" destOrd="0" presId="urn:microsoft.com/office/officeart/2008/layout/LinedList"/>
    <dgm:cxn modelId="{1D564552-3AD3-4608-9FCA-9ADB12042883}" type="presParOf" srcId="{B316262F-A46A-4875-9F44-B20AFE206E5E}" destId="{81195C6B-F859-451E-AE29-B8687E33A152}" srcOrd="1" destOrd="0" presId="urn:microsoft.com/office/officeart/2008/layout/LinedList"/>
    <dgm:cxn modelId="{F8D9C1C4-E13B-42B9-82E6-6135EC819F09}" type="presParOf" srcId="{1C0BE874-0412-4CE0-884F-4C77BCC35751}" destId="{FB4D2566-7C77-4C0F-B67C-79343F4F401D}" srcOrd="4" destOrd="0" presId="urn:microsoft.com/office/officeart/2008/layout/LinedList"/>
    <dgm:cxn modelId="{B7E5FDFC-F758-4006-B337-8CBCDCAB7B22}" type="presParOf" srcId="{1C0BE874-0412-4CE0-884F-4C77BCC35751}" destId="{52F97741-4F2B-49A3-98F2-5F3A0D4E8176}" srcOrd="5" destOrd="0" presId="urn:microsoft.com/office/officeart/2008/layout/LinedList"/>
    <dgm:cxn modelId="{B5232BFA-6042-4458-BDA8-7AC197422A0F}" type="presParOf" srcId="{52F97741-4F2B-49A3-98F2-5F3A0D4E8176}" destId="{E9E206E9-3910-42BA-A5D1-D4CC358F0633}" srcOrd="0" destOrd="0" presId="urn:microsoft.com/office/officeart/2008/layout/LinedList"/>
    <dgm:cxn modelId="{D0A23A5B-A533-40F7-A1EA-BE5FCBA23DC1}" type="presParOf" srcId="{52F97741-4F2B-49A3-98F2-5F3A0D4E8176}" destId="{7C66DDEB-F87B-457F-B21E-A7FBAFF9EAD7}" srcOrd="1" destOrd="0" presId="urn:microsoft.com/office/officeart/2008/layout/LinedList"/>
    <dgm:cxn modelId="{7F76F625-D160-4958-9B89-0FC5879A4425}" type="presParOf" srcId="{1C0BE874-0412-4CE0-884F-4C77BCC35751}" destId="{2F966C40-C549-4138-B401-D8D910D585AF}" srcOrd="6" destOrd="0" presId="urn:microsoft.com/office/officeart/2008/layout/LinedList"/>
    <dgm:cxn modelId="{AA42EC4D-68AE-483B-BC01-76484724F19A}" type="presParOf" srcId="{1C0BE874-0412-4CE0-884F-4C77BCC35751}" destId="{A2D62AF9-A3EB-465F-AA36-FEDA7585DB8E}" srcOrd="7" destOrd="0" presId="urn:microsoft.com/office/officeart/2008/layout/LinedList"/>
    <dgm:cxn modelId="{1F66ACF9-29D1-42B3-A194-251161BDE87D}" type="presParOf" srcId="{A2D62AF9-A3EB-465F-AA36-FEDA7585DB8E}" destId="{FA3AE7CF-C378-4D64-903E-D359E9379BD9}" srcOrd="0" destOrd="0" presId="urn:microsoft.com/office/officeart/2008/layout/LinedList"/>
    <dgm:cxn modelId="{4938D2C8-80A4-4192-BD70-DDC5A4CF7859}" type="presParOf" srcId="{A2D62AF9-A3EB-465F-AA36-FEDA7585DB8E}" destId="{92B42E58-D73E-471D-ACB4-E1AD7EAEB72E}" srcOrd="1" destOrd="0" presId="urn:microsoft.com/office/officeart/2008/layout/LinedList"/>
    <dgm:cxn modelId="{283DEA86-BC3C-44FB-ABE9-DC4856D4E040}" type="presParOf" srcId="{1C0BE874-0412-4CE0-884F-4C77BCC35751}" destId="{970E6321-EBB2-47D0-9A48-98F6039D5299}" srcOrd="8" destOrd="0" presId="urn:microsoft.com/office/officeart/2008/layout/LinedList"/>
    <dgm:cxn modelId="{16FB9F84-3E90-4D83-8494-6A8A358F2D44}" type="presParOf" srcId="{1C0BE874-0412-4CE0-884F-4C77BCC35751}" destId="{C41D6ED5-C66F-4465-A864-A2F120EFC7F5}" srcOrd="9" destOrd="0" presId="urn:microsoft.com/office/officeart/2008/layout/LinedList"/>
    <dgm:cxn modelId="{5E258D0A-1B42-4FD0-8485-466A2BB5CE55}" type="presParOf" srcId="{C41D6ED5-C66F-4465-A864-A2F120EFC7F5}" destId="{0F188C55-324D-4C12-813A-FC9484F9D8A0}" srcOrd="0" destOrd="0" presId="urn:microsoft.com/office/officeart/2008/layout/LinedList"/>
    <dgm:cxn modelId="{A9EEE1EC-687D-4B84-A68A-1025D7CDFF81}" type="presParOf" srcId="{C41D6ED5-C66F-4465-A864-A2F120EFC7F5}" destId="{7EA3DB3D-861F-4887-8D49-F01FF82F4743}" srcOrd="1" destOrd="0" presId="urn:microsoft.com/office/officeart/2008/layout/LinedList"/>
    <dgm:cxn modelId="{B8DC984D-DB77-4148-87F7-6087FADDBDD7}" type="presParOf" srcId="{1C0BE874-0412-4CE0-884F-4C77BCC35751}" destId="{43B19E1D-4CBE-4E18-9E6C-47EBC2DF18F4}" srcOrd="10" destOrd="0" presId="urn:microsoft.com/office/officeart/2008/layout/LinedList"/>
    <dgm:cxn modelId="{58D72C93-5108-4404-8F6B-D0D650CEBCAA}" type="presParOf" srcId="{1C0BE874-0412-4CE0-884F-4C77BCC35751}" destId="{D142D2C3-9A14-4674-A9E9-4A913F8DC82D}" srcOrd="11" destOrd="0" presId="urn:microsoft.com/office/officeart/2008/layout/LinedList"/>
    <dgm:cxn modelId="{E553E220-AAF9-4118-8A44-0FF052FC64C0}" type="presParOf" srcId="{D142D2C3-9A14-4674-A9E9-4A913F8DC82D}" destId="{AABC0715-E0C0-47E8-AB3E-51BDEAD4F05D}" srcOrd="0" destOrd="0" presId="urn:microsoft.com/office/officeart/2008/layout/LinedList"/>
    <dgm:cxn modelId="{F2CEAAF9-FA43-4DC5-B67A-BE0BAA20915B}" type="presParOf" srcId="{D142D2C3-9A14-4674-A9E9-4A913F8DC82D}" destId="{6F26883B-DE2A-4334-8F4D-30FA428696DF}" srcOrd="1" destOrd="0" presId="urn:microsoft.com/office/officeart/2008/layout/LinedList"/>
    <dgm:cxn modelId="{3FF2FC2C-DBEE-4A00-9F09-28968647CCA8}" type="presParOf" srcId="{1C0BE874-0412-4CE0-884F-4C77BCC35751}" destId="{93188ED5-4922-45F9-8E59-C52B779D1106}" srcOrd="12" destOrd="0" presId="urn:microsoft.com/office/officeart/2008/layout/LinedList"/>
    <dgm:cxn modelId="{9F47AE49-D18E-44CA-80E7-2DD6DB1527A1}" type="presParOf" srcId="{1C0BE874-0412-4CE0-884F-4C77BCC35751}" destId="{E2AD04FD-328E-4769-B9A6-C886062CF1DB}" srcOrd="13" destOrd="0" presId="urn:microsoft.com/office/officeart/2008/layout/LinedList"/>
    <dgm:cxn modelId="{CF53BF47-DBB4-47ED-B6DD-EDCBE767B0D1}" type="presParOf" srcId="{E2AD04FD-328E-4769-B9A6-C886062CF1DB}" destId="{49B34C73-A315-49BF-A668-AE0581001678}" srcOrd="0" destOrd="0" presId="urn:microsoft.com/office/officeart/2008/layout/LinedList"/>
    <dgm:cxn modelId="{64F50833-6F62-43C6-940D-52D8806F9726}" type="presParOf" srcId="{E2AD04FD-328E-4769-B9A6-C886062CF1DB}" destId="{35C91806-C767-41FA-981A-18CE2B1AE11A}" srcOrd="1" destOrd="0" presId="urn:microsoft.com/office/officeart/2008/layout/LinedList"/>
    <dgm:cxn modelId="{CDAADE93-EB8C-423E-851D-8F59A480405D}" type="presParOf" srcId="{1C0BE874-0412-4CE0-884F-4C77BCC35751}" destId="{26990759-EBAC-4096-9D37-D0065C4EF76A}" srcOrd="14" destOrd="0" presId="urn:microsoft.com/office/officeart/2008/layout/LinedList"/>
    <dgm:cxn modelId="{71DA3566-FB7B-4321-8F7E-03BA1B146A15}" type="presParOf" srcId="{1C0BE874-0412-4CE0-884F-4C77BCC35751}" destId="{B4D008F6-9CBC-403F-9D87-C656662CD81C}" srcOrd="15" destOrd="0" presId="urn:microsoft.com/office/officeart/2008/layout/LinedList"/>
    <dgm:cxn modelId="{5E140217-5CCE-45F3-B826-FAA2ECD021F7}" type="presParOf" srcId="{B4D008F6-9CBC-403F-9D87-C656662CD81C}" destId="{93BE38F1-D711-4900-A295-28BFACC66122}" srcOrd="0" destOrd="0" presId="urn:microsoft.com/office/officeart/2008/layout/LinedList"/>
    <dgm:cxn modelId="{92D0107E-9464-4B18-BCD6-A1718CFDA4DD}" type="presParOf" srcId="{B4D008F6-9CBC-403F-9D87-C656662CD81C}" destId="{1352BA22-9669-44A6-B981-A2935C8889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nl-NL" noProof="0" dirty="0"/>
            <a:t>Groep A</a:t>
          </a: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nl-NL" noProof="0" dirty="0"/>
            <a:t>Taak 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nl-NL" noProof="0" dirty="0"/>
            <a:t>Taak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nl-NL" noProof="0" dirty="0"/>
            <a:t>Groep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nl-NL" noProof="0" dirty="0"/>
            <a:t>Taak 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nl-NL" noProof="0" dirty="0"/>
            <a:t>Taak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nl-NL" noProof="0" dirty="0"/>
            <a:t>Groep 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nl-NL" noProof="0" dirty="0"/>
            <a:t>Taak 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</dgm:pt>
    <dgm:pt modelId="{4AF52931-E4CA-4429-AACB-B8747CDB240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Introduction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 custT="1"/>
      <dgm:spPr/>
      <dgm:t>
        <a:bodyPr rtlCol="0"/>
        <a:lstStyle/>
        <a:p>
          <a:pPr rtl="0">
            <a:defRPr cap="all"/>
          </a:pPr>
          <a:r>
            <a:rPr lang="en-GB" sz="2800" b="1" noProof="0" dirty="0">
              <a:solidFill>
                <a:srgbClr val="465359"/>
              </a:solidFill>
            </a:rPr>
            <a:t>Obtained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segments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Annotation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3928EC90-76D3-48F2-B81F-C147715CB704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rgbClr val="465359"/>
              </a:solidFill>
            </a:rPr>
            <a:t>Overlap </a:t>
          </a:r>
          <a:r>
            <a:rPr lang="nl-NL" sz="2800" b="1" noProof="0" dirty="0" err="1">
              <a:solidFill>
                <a:srgbClr val="465359"/>
              </a:solidFill>
            </a:rPr>
            <a:t>dnase</a:t>
          </a:r>
          <a:r>
            <a:rPr lang="nl-NL" sz="2800" b="1" noProof="0" dirty="0">
              <a:solidFill>
                <a:srgbClr val="465359"/>
              </a:solidFill>
            </a:rPr>
            <a:t>-I </a:t>
          </a:r>
          <a:r>
            <a:rPr lang="nl-NL" sz="2800" b="1" noProof="0" dirty="0" err="1">
              <a:solidFill>
                <a:srgbClr val="465359"/>
              </a:solidFill>
            </a:rPr>
            <a:t>peaks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90C8985B-FA71-466E-B519-883A3048E17F}" type="parTrans" cxnId="{26AC458E-7E0F-4E68-9739-A6EB59BD9C6C}">
      <dgm:prSet/>
      <dgm:spPr/>
      <dgm:t>
        <a:bodyPr/>
        <a:lstStyle/>
        <a:p>
          <a:endParaRPr lang="en-GB"/>
        </a:p>
      </dgm:t>
    </dgm:pt>
    <dgm:pt modelId="{AE7D93DF-24CA-4F6B-8238-7A7FC41B24E1}" type="sibTrans" cxnId="{26AC458E-7E0F-4E68-9739-A6EB59BD9C6C}">
      <dgm:prSet/>
      <dgm:spPr/>
      <dgm:t>
        <a:bodyPr/>
        <a:lstStyle/>
        <a:p>
          <a:endParaRPr lang="en-GB"/>
        </a:p>
      </dgm:t>
    </dgm:pt>
    <dgm:pt modelId="{8EEB76CE-93AA-4ABA-B925-67B1D1A9FCA3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Enriched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motifs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BFF96AC3-A8A6-4791-B379-DEA43EE5543D}" type="parTrans" cxnId="{AE4B3289-1486-4931-8A56-88AB4949B347}">
      <dgm:prSet/>
      <dgm:spPr/>
      <dgm:t>
        <a:bodyPr/>
        <a:lstStyle/>
        <a:p>
          <a:endParaRPr lang="en-GB"/>
        </a:p>
      </dgm:t>
    </dgm:pt>
    <dgm:pt modelId="{61961B3E-0415-430B-828F-8147FDE676F3}" type="sibTrans" cxnId="{AE4B3289-1486-4931-8A56-88AB4949B347}">
      <dgm:prSet/>
      <dgm:spPr/>
      <dgm:t>
        <a:bodyPr/>
        <a:lstStyle/>
        <a:p>
          <a:endParaRPr lang="en-GB"/>
        </a:p>
      </dgm:t>
    </dgm:pt>
    <dgm:pt modelId="{F662AE56-D0D9-4D5B-A7CC-020B687F6260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1"/>
              </a:solidFill>
            </a:rPr>
            <a:t>Visualization</a:t>
          </a:r>
          <a:endParaRPr lang="nl-NL" sz="2800" b="1" noProof="0" dirty="0">
            <a:solidFill>
              <a:schemeClr val="tx1"/>
            </a:solidFill>
          </a:endParaRPr>
        </a:p>
      </dgm:t>
    </dgm:pt>
    <dgm:pt modelId="{BEABAC9B-6C7C-4EA3-BB6F-36D649332E38}" type="parTrans" cxnId="{EF2A9D98-2B88-4C92-8A9E-7E052892EF84}">
      <dgm:prSet/>
      <dgm:spPr/>
      <dgm:t>
        <a:bodyPr/>
        <a:lstStyle/>
        <a:p>
          <a:endParaRPr lang="en-GB"/>
        </a:p>
      </dgm:t>
    </dgm:pt>
    <dgm:pt modelId="{82436606-68F3-49AC-9834-8D08DB41836A}" type="sibTrans" cxnId="{EF2A9D98-2B88-4C92-8A9E-7E052892EF84}">
      <dgm:prSet/>
      <dgm:spPr/>
      <dgm:t>
        <a:bodyPr/>
        <a:lstStyle/>
        <a:p>
          <a:endParaRPr lang="en-GB"/>
        </a:p>
      </dgm:t>
    </dgm:pt>
    <dgm:pt modelId="{1E2C8414-7842-4633-9743-9C30AF38791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DC047C42-594E-4EC8-893C-611D5292EE76}" type="parTrans" cxnId="{BEC16A55-52A5-47E4-A88A-4ADD2CC1E8A0}">
      <dgm:prSet/>
      <dgm:spPr/>
      <dgm:t>
        <a:bodyPr/>
        <a:lstStyle/>
        <a:p>
          <a:endParaRPr lang="en-GB"/>
        </a:p>
      </dgm:t>
    </dgm:pt>
    <dgm:pt modelId="{ACD8B90C-FAB6-4904-87EB-1E5E6BC0DCC7}" type="sibTrans" cxnId="{BEC16A55-52A5-47E4-A88A-4ADD2CC1E8A0}">
      <dgm:prSet/>
      <dgm:spPr/>
      <dgm:t>
        <a:bodyPr/>
        <a:lstStyle/>
        <a:p>
          <a:endParaRPr lang="en-GB"/>
        </a:p>
      </dgm:t>
    </dgm:pt>
    <dgm:pt modelId="{A730CE97-35ED-4705-ADD2-966D6F65F632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24761A17-1521-472F-A96D-2A67F28D9A12}" type="parTrans" cxnId="{225FE804-17BF-467F-AB45-CF0BB35125C9}">
      <dgm:prSet/>
      <dgm:spPr/>
      <dgm:t>
        <a:bodyPr/>
        <a:lstStyle/>
        <a:p>
          <a:endParaRPr lang="en-GB"/>
        </a:p>
      </dgm:t>
    </dgm:pt>
    <dgm:pt modelId="{3475C45F-AD9B-42FF-9A60-DEFA47E6979B}" type="sibTrans" cxnId="{225FE804-17BF-467F-AB45-CF0BB35125C9}">
      <dgm:prSet/>
      <dgm:spPr/>
      <dgm:t>
        <a:bodyPr/>
        <a:lstStyle/>
        <a:p>
          <a:endParaRPr lang="en-GB"/>
        </a:p>
      </dgm:t>
    </dgm:pt>
    <dgm:pt modelId="{1C0BE874-0412-4CE0-884F-4C77BCC35751}" type="pres">
      <dgm:prSet presAssocID="{C7720856-93F0-4CC7-B7FD-2466914A11D4}" presName="vert0" presStyleCnt="0">
        <dgm:presLayoutVars>
          <dgm:dir/>
          <dgm:animOne val="branch"/>
          <dgm:animLvl val="lvl"/>
        </dgm:presLayoutVars>
      </dgm:prSet>
      <dgm:spPr/>
    </dgm:pt>
    <dgm:pt modelId="{86F069BD-DBE9-41A7-8D9C-96A1CED0140C}" type="pres">
      <dgm:prSet presAssocID="{4AF52931-E4CA-4429-AACB-B8747CDB2409}" presName="thickLine" presStyleLbl="alignNode1" presStyleIdx="0" presStyleCnt="8"/>
      <dgm:spPr/>
    </dgm:pt>
    <dgm:pt modelId="{40A8B40F-E219-49CD-AF36-82433743B2CA}" type="pres">
      <dgm:prSet presAssocID="{4AF52931-E4CA-4429-AACB-B8747CDB2409}" presName="horz1" presStyleCnt="0"/>
      <dgm:spPr/>
    </dgm:pt>
    <dgm:pt modelId="{58BEFE24-5996-4BA7-AB9D-0CDB7EA4192B}" type="pres">
      <dgm:prSet presAssocID="{4AF52931-E4CA-4429-AACB-B8747CDB2409}" presName="tx1" presStyleLbl="revTx" presStyleIdx="0" presStyleCnt="8"/>
      <dgm:spPr/>
    </dgm:pt>
    <dgm:pt modelId="{FB9FDF81-4B70-4A93-B8B2-E75A9142FEDF}" type="pres">
      <dgm:prSet presAssocID="{4AF52931-E4CA-4429-AACB-B8747CDB2409}" presName="vert1" presStyleCnt="0"/>
      <dgm:spPr/>
    </dgm:pt>
    <dgm:pt modelId="{332C2347-FF78-4A4A-8483-34CFCD143CB9}" type="pres">
      <dgm:prSet presAssocID="{81BEB84D-9A77-49C6-9301-B3359FCAC75F}" presName="thickLine" presStyleLbl="alignNode1" presStyleIdx="1" presStyleCnt="8"/>
      <dgm:spPr/>
    </dgm:pt>
    <dgm:pt modelId="{B316262F-A46A-4875-9F44-B20AFE206E5E}" type="pres">
      <dgm:prSet presAssocID="{81BEB84D-9A77-49C6-9301-B3359FCAC75F}" presName="horz1" presStyleCnt="0"/>
      <dgm:spPr/>
    </dgm:pt>
    <dgm:pt modelId="{6BE0460F-51B4-495D-B2FA-68B059147F18}" type="pres">
      <dgm:prSet presAssocID="{81BEB84D-9A77-49C6-9301-B3359FCAC75F}" presName="tx1" presStyleLbl="revTx" presStyleIdx="1" presStyleCnt="8"/>
      <dgm:spPr/>
    </dgm:pt>
    <dgm:pt modelId="{81195C6B-F859-451E-AE29-B8687E33A152}" type="pres">
      <dgm:prSet presAssocID="{81BEB84D-9A77-49C6-9301-B3359FCAC75F}" presName="vert1" presStyleCnt="0"/>
      <dgm:spPr/>
    </dgm:pt>
    <dgm:pt modelId="{FB4D2566-7C77-4C0F-B67C-79343F4F401D}" type="pres">
      <dgm:prSet presAssocID="{BFF9359E-E9B1-4B73-BACC-2C7988765B16}" presName="thickLine" presStyleLbl="alignNode1" presStyleIdx="2" presStyleCnt="8"/>
      <dgm:spPr/>
    </dgm:pt>
    <dgm:pt modelId="{52F97741-4F2B-49A3-98F2-5F3A0D4E8176}" type="pres">
      <dgm:prSet presAssocID="{BFF9359E-E9B1-4B73-BACC-2C7988765B16}" presName="horz1" presStyleCnt="0"/>
      <dgm:spPr/>
    </dgm:pt>
    <dgm:pt modelId="{E9E206E9-3910-42BA-A5D1-D4CC358F0633}" type="pres">
      <dgm:prSet presAssocID="{BFF9359E-E9B1-4B73-BACC-2C7988765B16}" presName="tx1" presStyleLbl="revTx" presStyleIdx="2" presStyleCnt="8"/>
      <dgm:spPr/>
    </dgm:pt>
    <dgm:pt modelId="{7C66DDEB-F87B-457F-B21E-A7FBAFF9EAD7}" type="pres">
      <dgm:prSet presAssocID="{BFF9359E-E9B1-4B73-BACC-2C7988765B16}" presName="vert1" presStyleCnt="0"/>
      <dgm:spPr/>
    </dgm:pt>
    <dgm:pt modelId="{2F966C40-C549-4138-B401-D8D910D585AF}" type="pres">
      <dgm:prSet presAssocID="{3928EC90-76D3-48F2-B81F-C147715CB704}" presName="thickLine" presStyleLbl="alignNode1" presStyleIdx="3" presStyleCnt="8"/>
      <dgm:spPr/>
    </dgm:pt>
    <dgm:pt modelId="{A2D62AF9-A3EB-465F-AA36-FEDA7585DB8E}" type="pres">
      <dgm:prSet presAssocID="{3928EC90-76D3-48F2-B81F-C147715CB704}" presName="horz1" presStyleCnt="0"/>
      <dgm:spPr/>
    </dgm:pt>
    <dgm:pt modelId="{FA3AE7CF-C378-4D64-903E-D359E9379BD9}" type="pres">
      <dgm:prSet presAssocID="{3928EC90-76D3-48F2-B81F-C147715CB704}" presName="tx1" presStyleLbl="revTx" presStyleIdx="3" presStyleCnt="8"/>
      <dgm:spPr/>
    </dgm:pt>
    <dgm:pt modelId="{92B42E58-D73E-471D-ACB4-E1AD7EAEB72E}" type="pres">
      <dgm:prSet presAssocID="{3928EC90-76D3-48F2-B81F-C147715CB704}" presName="vert1" presStyleCnt="0"/>
      <dgm:spPr/>
    </dgm:pt>
    <dgm:pt modelId="{970E6321-EBB2-47D0-9A48-98F6039D5299}" type="pres">
      <dgm:prSet presAssocID="{8EEB76CE-93AA-4ABA-B925-67B1D1A9FCA3}" presName="thickLine" presStyleLbl="alignNode1" presStyleIdx="4" presStyleCnt="8"/>
      <dgm:spPr/>
    </dgm:pt>
    <dgm:pt modelId="{C41D6ED5-C66F-4465-A864-A2F120EFC7F5}" type="pres">
      <dgm:prSet presAssocID="{8EEB76CE-93AA-4ABA-B925-67B1D1A9FCA3}" presName="horz1" presStyleCnt="0"/>
      <dgm:spPr/>
    </dgm:pt>
    <dgm:pt modelId="{0F188C55-324D-4C12-813A-FC9484F9D8A0}" type="pres">
      <dgm:prSet presAssocID="{8EEB76CE-93AA-4ABA-B925-67B1D1A9FCA3}" presName="tx1" presStyleLbl="revTx" presStyleIdx="4" presStyleCnt="8"/>
      <dgm:spPr/>
    </dgm:pt>
    <dgm:pt modelId="{7EA3DB3D-861F-4887-8D49-F01FF82F4743}" type="pres">
      <dgm:prSet presAssocID="{8EEB76CE-93AA-4ABA-B925-67B1D1A9FCA3}" presName="vert1" presStyleCnt="0"/>
      <dgm:spPr/>
    </dgm:pt>
    <dgm:pt modelId="{43B19E1D-4CBE-4E18-9E6C-47EBC2DF18F4}" type="pres">
      <dgm:prSet presAssocID="{F662AE56-D0D9-4D5B-A7CC-020B687F6260}" presName="thickLine" presStyleLbl="alignNode1" presStyleIdx="5" presStyleCnt="8"/>
      <dgm:spPr/>
    </dgm:pt>
    <dgm:pt modelId="{D142D2C3-9A14-4674-A9E9-4A913F8DC82D}" type="pres">
      <dgm:prSet presAssocID="{F662AE56-D0D9-4D5B-A7CC-020B687F6260}" presName="horz1" presStyleCnt="0"/>
      <dgm:spPr/>
    </dgm:pt>
    <dgm:pt modelId="{AABC0715-E0C0-47E8-AB3E-51BDEAD4F05D}" type="pres">
      <dgm:prSet presAssocID="{F662AE56-D0D9-4D5B-A7CC-020B687F6260}" presName="tx1" presStyleLbl="revTx" presStyleIdx="5" presStyleCnt="8"/>
      <dgm:spPr/>
    </dgm:pt>
    <dgm:pt modelId="{6F26883B-DE2A-4334-8F4D-30FA428696DF}" type="pres">
      <dgm:prSet presAssocID="{F662AE56-D0D9-4D5B-A7CC-020B687F6260}" presName="vert1" presStyleCnt="0"/>
      <dgm:spPr/>
    </dgm:pt>
    <dgm:pt modelId="{93188ED5-4922-45F9-8E59-C52B779D1106}" type="pres">
      <dgm:prSet presAssocID="{1E2C8414-7842-4633-9743-9C30AF387919}" presName="thickLine" presStyleLbl="alignNode1" presStyleIdx="6" presStyleCnt="8"/>
      <dgm:spPr/>
    </dgm:pt>
    <dgm:pt modelId="{E2AD04FD-328E-4769-B9A6-C886062CF1DB}" type="pres">
      <dgm:prSet presAssocID="{1E2C8414-7842-4633-9743-9C30AF387919}" presName="horz1" presStyleCnt="0"/>
      <dgm:spPr/>
    </dgm:pt>
    <dgm:pt modelId="{49B34C73-A315-49BF-A668-AE0581001678}" type="pres">
      <dgm:prSet presAssocID="{1E2C8414-7842-4633-9743-9C30AF387919}" presName="tx1" presStyleLbl="revTx" presStyleIdx="6" presStyleCnt="8"/>
      <dgm:spPr/>
    </dgm:pt>
    <dgm:pt modelId="{35C91806-C767-41FA-981A-18CE2B1AE11A}" type="pres">
      <dgm:prSet presAssocID="{1E2C8414-7842-4633-9743-9C30AF387919}" presName="vert1" presStyleCnt="0"/>
      <dgm:spPr/>
    </dgm:pt>
    <dgm:pt modelId="{26990759-EBAC-4096-9D37-D0065C4EF76A}" type="pres">
      <dgm:prSet presAssocID="{A730CE97-35ED-4705-ADD2-966D6F65F632}" presName="thickLine" presStyleLbl="alignNode1" presStyleIdx="7" presStyleCnt="8"/>
      <dgm:spPr/>
    </dgm:pt>
    <dgm:pt modelId="{B4D008F6-9CBC-403F-9D87-C656662CD81C}" type="pres">
      <dgm:prSet presAssocID="{A730CE97-35ED-4705-ADD2-966D6F65F632}" presName="horz1" presStyleCnt="0"/>
      <dgm:spPr/>
    </dgm:pt>
    <dgm:pt modelId="{93BE38F1-D711-4900-A295-28BFACC66122}" type="pres">
      <dgm:prSet presAssocID="{A730CE97-35ED-4705-ADD2-966D6F65F632}" presName="tx1" presStyleLbl="revTx" presStyleIdx="7" presStyleCnt="8"/>
      <dgm:spPr/>
    </dgm:pt>
    <dgm:pt modelId="{1352BA22-9669-44A6-B981-A2935C888956}" type="pres">
      <dgm:prSet presAssocID="{A730CE97-35ED-4705-ADD2-966D6F65F632}" presName="vert1" presStyleCnt="0"/>
      <dgm:spPr/>
    </dgm:pt>
  </dgm:ptLst>
  <dgm:cxnLst>
    <dgm:cxn modelId="{225FE804-17BF-467F-AB45-CF0BB35125C9}" srcId="{C7720856-93F0-4CC7-B7FD-2466914A11D4}" destId="{A730CE97-35ED-4705-ADD2-966D6F65F632}" srcOrd="7" destOrd="0" parTransId="{24761A17-1521-472F-A96D-2A67F28D9A12}" sibTransId="{3475C45F-AD9B-42FF-9A60-DEFA47E6979B}"/>
    <dgm:cxn modelId="{315E9F1D-4FC4-42EF-BF37-00BDB29BD604}" type="presOf" srcId="{A730CE97-35ED-4705-ADD2-966D6F65F632}" destId="{93BE38F1-D711-4900-A295-28BFACC66122}" srcOrd="0" destOrd="0" presId="urn:microsoft.com/office/officeart/2008/layout/LinedList"/>
    <dgm:cxn modelId="{453CBB2D-08A9-4D4D-9B9E-370994AC75A8}" type="presOf" srcId="{1E2C8414-7842-4633-9743-9C30AF387919}" destId="{49B34C73-A315-49BF-A668-AE0581001678}" srcOrd="0" destOrd="0" presId="urn:microsoft.com/office/officeart/2008/layout/LinedList"/>
    <dgm:cxn modelId="{35D70C3A-C58E-4695-A60B-E49B071518AC}" type="presOf" srcId="{BFF9359E-E9B1-4B73-BACC-2C7988765B16}" destId="{E9E206E9-3910-42BA-A5D1-D4CC358F0633}" srcOrd="0" destOrd="0" presId="urn:microsoft.com/office/officeart/2008/layout/LinedList"/>
    <dgm:cxn modelId="{8E830D60-7173-4BBC-88E2-5E0CA1909F55}" type="presOf" srcId="{8EEB76CE-93AA-4ABA-B925-67B1D1A9FCA3}" destId="{0F188C55-324D-4C12-813A-FC9484F9D8A0}" srcOrd="0" destOrd="0" presId="urn:microsoft.com/office/officeart/2008/layout/LinedList"/>
    <dgm:cxn modelId="{05438644-8B83-4D5C-8C2C-889E88B92FB7}" type="presOf" srcId="{81BEB84D-9A77-49C6-9301-B3359FCAC75F}" destId="{6BE0460F-51B4-495D-B2FA-68B059147F18}" srcOrd="0" destOrd="0" presId="urn:microsoft.com/office/officeart/2008/layout/Line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BEC16A55-52A5-47E4-A88A-4ADD2CC1E8A0}" srcId="{C7720856-93F0-4CC7-B7FD-2466914A11D4}" destId="{1E2C8414-7842-4633-9743-9C30AF387919}" srcOrd="6" destOrd="0" parTransId="{DC047C42-594E-4EC8-893C-611D5292EE76}" sibTransId="{ACD8B90C-FAB6-4904-87EB-1E5E6BC0DCC7}"/>
    <dgm:cxn modelId="{A6F1787F-3729-4CA2-AF92-CF27BD05A6CE}" type="presOf" srcId="{C7720856-93F0-4CC7-B7FD-2466914A11D4}" destId="{1C0BE874-0412-4CE0-884F-4C77BCC35751}" srcOrd="0" destOrd="0" presId="urn:microsoft.com/office/officeart/2008/layout/LinedList"/>
    <dgm:cxn modelId="{AE4B3289-1486-4931-8A56-88AB4949B347}" srcId="{C7720856-93F0-4CC7-B7FD-2466914A11D4}" destId="{8EEB76CE-93AA-4ABA-B925-67B1D1A9FCA3}" srcOrd="4" destOrd="0" parTransId="{BFF96AC3-A8A6-4791-B379-DEA43EE5543D}" sibTransId="{61961B3E-0415-430B-828F-8147FDE676F3}"/>
    <dgm:cxn modelId="{26AC458E-7E0F-4E68-9739-A6EB59BD9C6C}" srcId="{C7720856-93F0-4CC7-B7FD-2466914A11D4}" destId="{3928EC90-76D3-48F2-B81F-C147715CB704}" srcOrd="3" destOrd="0" parTransId="{90C8985B-FA71-466E-B519-883A3048E17F}" sibTransId="{AE7D93DF-24CA-4F6B-8238-7A7FC41B24E1}"/>
    <dgm:cxn modelId="{A327B192-76AD-4F60-AD70-D018518AC1AA}" type="presOf" srcId="{F662AE56-D0D9-4D5B-A7CC-020B687F6260}" destId="{AABC0715-E0C0-47E8-AB3E-51BDEAD4F05D}" srcOrd="0" destOrd="0" presId="urn:microsoft.com/office/officeart/2008/layout/LinedList"/>
    <dgm:cxn modelId="{EF2A9D98-2B88-4C92-8A9E-7E052892EF84}" srcId="{C7720856-93F0-4CC7-B7FD-2466914A11D4}" destId="{F662AE56-D0D9-4D5B-A7CC-020B687F6260}" srcOrd="5" destOrd="0" parTransId="{BEABAC9B-6C7C-4EA3-BB6F-36D649332E38}" sibTransId="{82436606-68F3-49AC-9834-8D08DB41836A}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F80C3D0-F83F-43A0-8423-CC565CC40EC7}" type="presOf" srcId="{3928EC90-76D3-48F2-B81F-C147715CB704}" destId="{FA3AE7CF-C378-4D64-903E-D359E9379BD9}" srcOrd="0" destOrd="0" presId="urn:microsoft.com/office/officeart/2008/layout/LinedList"/>
    <dgm:cxn modelId="{1E08E6D7-06E2-46AC-A3E4-4F82868B4BE3}" type="presOf" srcId="{4AF52931-E4CA-4429-AACB-B8747CDB2409}" destId="{58BEFE24-5996-4BA7-AB9D-0CDB7EA4192B}" srcOrd="0" destOrd="0" presId="urn:microsoft.com/office/officeart/2008/layout/LinedList"/>
    <dgm:cxn modelId="{0D141EA4-A99E-4B62-AE05-02BA170FA606}" type="presParOf" srcId="{1C0BE874-0412-4CE0-884F-4C77BCC35751}" destId="{86F069BD-DBE9-41A7-8D9C-96A1CED0140C}" srcOrd="0" destOrd="0" presId="urn:microsoft.com/office/officeart/2008/layout/LinedList"/>
    <dgm:cxn modelId="{0A12859F-3ABD-4161-B5F0-8B48EB51B118}" type="presParOf" srcId="{1C0BE874-0412-4CE0-884F-4C77BCC35751}" destId="{40A8B40F-E219-49CD-AF36-82433743B2CA}" srcOrd="1" destOrd="0" presId="urn:microsoft.com/office/officeart/2008/layout/LinedList"/>
    <dgm:cxn modelId="{6730D9A7-AD84-4D58-A0E3-80F7153BDF16}" type="presParOf" srcId="{40A8B40F-E219-49CD-AF36-82433743B2CA}" destId="{58BEFE24-5996-4BA7-AB9D-0CDB7EA4192B}" srcOrd="0" destOrd="0" presId="urn:microsoft.com/office/officeart/2008/layout/LinedList"/>
    <dgm:cxn modelId="{6BA194D4-0765-48B7-BB5B-523010343AD6}" type="presParOf" srcId="{40A8B40F-E219-49CD-AF36-82433743B2CA}" destId="{FB9FDF81-4B70-4A93-B8B2-E75A9142FEDF}" srcOrd="1" destOrd="0" presId="urn:microsoft.com/office/officeart/2008/layout/LinedList"/>
    <dgm:cxn modelId="{BC1CAAF7-3C7B-45DD-8FC0-D1D2891557D6}" type="presParOf" srcId="{1C0BE874-0412-4CE0-884F-4C77BCC35751}" destId="{332C2347-FF78-4A4A-8483-34CFCD143CB9}" srcOrd="2" destOrd="0" presId="urn:microsoft.com/office/officeart/2008/layout/LinedList"/>
    <dgm:cxn modelId="{6B49B008-507D-4D01-A714-5BD4812E7497}" type="presParOf" srcId="{1C0BE874-0412-4CE0-884F-4C77BCC35751}" destId="{B316262F-A46A-4875-9F44-B20AFE206E5E}" srcOrd="3" destOrd="0" presId="urn:microsoft.com/office/officeart/2008/layout/LinedList"/>
    <dgm:cxn modelId="{ACDDEDA1-EF9A-4439-9C1A-041BF027A137}" type="presParOf" srcId="{B316262F-A46A-4875-9F44-B20AFE206E5E}" destId="{6BE0460F-51B4-495D-B2FA-68B059147F18}" srcOrd="0" destOrd="0" presId="urn:microsoft.com/office/officeart/2008/layout/LinedList"/>
    <dgm:cxn modelId="{1D564552-3AD3-4608-9FCA-9ADB12042883}" type="presParOf" srcId="{B316262F-A46A-4875-9F44-B20AFE206E5E}" destId="{81195C6B-F859-451E-AE29-B8687E33A152}" srcOrd="1" destOrd="0" presId="urn:microsoft.com/office/officeart/2008/layout/LinedList"/>
    <dgm:cxn modelId="{F8D9C1C4-E13B-42B9-82E6-6135EC819F09}" type="presParOf" srcId="{1C0BE874-0412-4CE0-884F-4C77BCC35751}" destId="{FB4D2566-7C77-4C0F-B67C-79343F4F401D}" srcOrd="4" destOrd="0" presId="urn:microsoft.com/office/officeart/2008/layout/LinedList"/>
    <dgm:cxn modelId="{B7E5FDFC-F758-4006-B337-8CBCDCAB7B22}" type="presParOf" srcId="{1C0BE874-0412-4CE0-884F-4C77BCC35751}" destId="{52F97741-4F2B-49A3-98F2-5F3A0D4E8176}" srcOrd="5" destOrd="0" presId="urn:microsoft.com/office/officeart/2008/layout/LinedList"/>
    <dgm:cxn modelId="{B5232BFA-6042-4458-BDA8-7AC197422A0F}" type="presParOf" srcId="{52F97741-4F2B-49A3-98F2-5F3A0D4E8176}" destId="{E9E206E9-3910-42BA-A5D1-D4CC358F0633}" srcOrd="0" destOrd="0" presId="urn:microsoft.com/office/officeart/2008/layout/LinedList"/>
    <dgm:cxn modelId="{D0A23A5B-A533-40F7-A1EA-BE5FCBA23DC1}" type="presParOf" srcId="{52F97741-4F2B-49A3-98F2-5F3A0D4E8176}" destId="{7C66DDEB-F87B-457F-B21E-A7FBAFF9EAD7}" srcOrd="1" destOrd="0" presId="urn:microsoft.com/office/officeart/2008/layout/LinedList"/>
    <dgm:cxn modelId="{7F76F625-D160-4958-9B89-0FC5879A4425}" type="presParOf" srcId="{1C0BE874-0412-4CE0-884F-4C77BCC35751}" destId="{2F966C40-C549-4138-B401-D8D910D585AF}" srcOrd="6" destOrd="0" presId="urn:microsoft.com/office/officeart/2008/layout/LinedList"/>
    <dgm:cxn modelId="{AA42EC4D-68AE-483B-BC01-76484724F19A}" type="presParOf" srcId="{1C0BE874-0412-4CE0-884F-4C77BCC35751}" destId="{A2D62AF9-A3EB-465F-AA36-FEDA7585DB8E}" srcOrd="7" destOrd="0" presId="urn:microsoft.com/office/officeart/2008/layout/LinedList"/>
    <dgm:cxn modelId="{1F66ACF9-29D1-42B3-A194-251161BDE87D}" type="presParOf" srcId="{A2D62AF9-A3EB-465F-AA36-FEDA7585DB8E}" destId="{FA3AE7CF-C378-4D64-903E-D359E9379BD9}" srcOrd="0" destOrd="0" presId="urn:microsoft.com/office/officeart/2008/layout/LinedList"/>
    <dgm:cxn modelId="{4938D2C8-80A4-4192-BD70-DDC5A4CF7859}" type="presParOf" srcId="{A2D62AF9-A3EB-465F-AA36-FEDA7585DB8E}" destId="{92B42E58-D73E-471D-ACB4-E1AD7EAEB72E}" srcOrd="1" destOrd="0" presId="urn:microsoft.com/office/officeart/2008/layout/LinedList"/>
    <dgm:cxn modelId="{283DEA86-BC3C-44FB-ABE9-DC4856D4E040}" type="presParOf" srcId="{1C0BE874-0412-4CE0-884F-4C77BCC35751}" destId="{970E6321-EBB2-47D0-9A48-98F6039D5299}" srcOrd="8" destOrd="0" presId="urn:microsoft.com/office/officeart/2008/layout/LinedList"/>
    <dgm:cxn modelId="{16FB9F84-3E90-4D83-8494-6A8A358F2D44}" type="presParOf" srcId="{1C0BE874-0412-4CE0-884F-4C77BCC35751}" destId="{C41D6ED5-C66F-4465-A864-A2F120EFC7F5}" srcOrd="9" destOrd="0" presId="urn:microsoft.com/office/officeart/2008/layout/LinedList"/>
    <dgm:cxn modelId="{5E258D0A-1B42-4FD0-8485-466A2BB5CE55}" type="presParOf" srcId="{C41D6ED5-C66F-4465-A864-A2F120EFC7F5}" destId="{0F188C55-324D-4C12-813A-FC9484F9D8A0}" srcOrd="0" destOrd="0" presId="urn:microsoft.com/office/officeart/2008/layout/LinedList"/>
    <dgm:cxn modelId="{A9EEE1EC-687D-4B84-A68A-1025D7CDFF81}" type="presParOf" srcId="{C41D6ED5-C66F-4465-A864-A2F120EFC7F5}" destId="{7EA3DB3D-861F-4887-8D49-F01FF82F4743}" srcOrd="1" destOrd="0" presId="urn:microsoft.com/office/officeart/2008/layout/LinedList"/>
    <dgm:cxn modelId="{B8DC984D-DB77-4148-87F7-6087FADDBDD7}" type="presParOf" srcId="{1C0BE874-0412-4CE0-884F-4C77BCC35751}" destId="{43B19E1D-4CBE-4E18-9E6C-47EBC2DF18F4}" srcOrd="10" destOrd="0" presId="urn:microsoft.com/office/officeart/2008/layout/LinedList"/>
    <dgm:cxn modelId="{58D72C93-5108-4404-8F6B-D0D650CEBCAA}" type="presParOf" srcId="{1C0BE874-0412-4CE0-884F-4C77BCC35751}" destId="{D142D2C3-9A14-4674-A9E9-4A913F8DC82D}" srcOrd="11" destOrd="0" presId="urn:microsoft.com/office/officeart/2008/layout/LinedList"/>
    <dgm:cxn modelId="{E553E220-AAF9-4118-8A44-0FF052FC64C0}" type="presParOf" srcId="{D142D2C3-9A14-4674-A9E9-4A913F8DC82D}" destId="{AABC0715-E0C0-47E8-AB3E-51BDEAD4F05D}" srcOrd="0" destOrd="0" presId="urn:microsoft.com/office/officeart/2008/layout/LinedList"/>
    <dgm:cxn modelId="{F2CEAAF9-FA43-4DC5-B67A-BE0BAA20915B}" type="presParOf" srcId="{D142D2C3-9A14-4674-A9E9-4A913F8DC82D}" destId="{6F26883B-DE2A-4334-8F4D-30FA428696DF}" srcOrd="1" destOrd="0" presId="urn:microsoft.com/office/officeart/2008/layout/LinedList"/>
    <dgm:cxn modelId="{3FF2FC2C-DBEE-4A00-9F09-28968647CCA8}" type="presParOf" srcId="{1C0BE874-0412-4CE0-884F-4C77BCC35751}" destId="{93188ED5-4922-45F9-8E59-C52B779D1106}" srcOrd="12" destOrd="0" presId="urn:microsoft.com/office/officeart/2008/layout/LinedList"/>
    <dgm:cxn modelId="{9F47AE49-D18E-44CA-80E7-2DD6DB1527A1}" type="presParOf" srcId="{1C0BE874-0412-4CE0-884F-4C77BCC35751}" destId="{E2AD04FD-328E-4769-B9A6-C886062CF1DB}" srcOrd="13" destOrd="0" presId="urn:microsoft.com/office/officeart/2008/layout/LinedList"/>
    <dgm:cxn modelId="{CF53BF47-DBB4-47ED-B6DD-EDCBE767B0D1}" type="presParOf" srcId="{E2AD04FD-328E-4769-B9A6-C886062CF1DB}" destId="{49B34C73-A315-49BF-A668-AE0581001678}" srcOrd="0" destOrd="0" presId="urn:microsoft.com/office/officeart/2008/layout/LinedList"/>
    <dgm:cxn modelId="{64F50833-6F62-43C6-940D-52D8806F9726}" type="presParOf" srcId="{E2AD04FD-328E-4769-B9A6-C886062CF1DB}" destId="{35C91806-C767-41FA-981A-18CE2B1AE11A}" srcOrd="1" destOrd="0" presId="urn:microsoft.com/office/officeart/2008/layout/LinedList"/>
    <dgm:cxn modelId="{CDAADE93-EB8C-423E-851D-8F59A480405D}" type="presParOf" srcId="{1C0BE874-0412-4CE0-884F-4C77BCC35751}" destId="{26990759-EBAC-4096-9D37-D0065C4EF76A}" srcOrd="14" destOrd="0" presId="urn:microsoft.com/office/officeart/2008/layout/LinedList"/>
    <dgm:cxn modelId="{71DA3566-FB7B-4321-8F7E-03BA1B146A15}" type="presParOf" srcId="{1C0BE874-0412-4CE0-884F-4C77BCC35751}" destId="{B4D008F6-9CBC-403F-9D87-C656662CD81C}" srcOrd="15" destOrd="0" presId="urn:microsoft.com/office/officeart/2008/layout/LinedList"/>
    <dgm:cxn modelId="{5E140217-5CCE-45F3-B826-FAA2ECD021F7}" type="presParOf" srcId="{B4D008F6-9CBC-403F-9D87-C656662CD81C}" destId="{93BE38F1-D711-4900-A295-28BFACC66122}" srcOrd="0" destOrd="0" presId="urn:microsoft.com/office/officeart/2008/layout/LinedList"/>
    <dgm:cxn modelId="{92D0107E-9464-4B18-BCD6-A1718CFDA4DD}" type="presParOf" srcId="{B4D008F6-9CBC-403F-9D87-C656662CD81C}" destId="{1352BA22-9669-44A6-B981-A2935C8889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</dgm:pt>
    <dgm:pt modelId="{4AF52931-E4CA-4429-AACB-B8747CDB240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Introduction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 custT="1"/>
      <dgm:spPr/>
      <dgm:t>
        <a:bodyPr rtlCol="0"/>
        <a:lstStyle/>
        <a:p>
          <a:pPr rtl="0">
            <a:defRPr cap="all"/>
          </a:pPr>
          <a:r>
            <a:rPr lang="en-GB" sz="2800" b="1" noProof="0" dirty="0">
              <a:solidFill>
                <a:srgbClr val="465359"/>
              </a:solidFill>
            </a:rPr>
            <a:t>Obtained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segments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Annotation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3928EC90-76D3-48F2-B81F-C147715CB704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rgbClr val="465359"/>
              </a:solidFill>
            </a:rPr>
            <a:t>Overlap </a:t>
          </a:r>
          <a:r>
            <a:rPr lang="nl-NL" sz="2800" b="1" noProof="0" dirty="0" err="1">
              <a:solidFill>
                <a:srgbClr val="465359"/>
              </a:solidFill>
            </a:rPr>
            <a:t>dnase</a:t>
          </a:r>
          <a:r>
            <a:rPr lang="nl-NL" sz="2800" b="1" noProof="0" dirty="0">
              <a:solidFill>
                <a:srgbClr val="465359"/>
              </a:solidFill>
            </a:rPr>
            <a:t>-I </a:t>
          </a:r>
          <a:r>
            <a:rPr lang="nl-NL" sz="2800" b="1" noProof="0" dirty="0" err="1">
              <a:solidFill>
                <a:srgbClr val="465359"/>
              </a:solidFill>
            </a:rPr>
            <a:t>peaks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90C8985B-FA71-466E-B519-883A3048E17F}" type="parTrans" cxnId="{26AC458E-7E0F-4E68-9739-A6EB59BD9C6C}">
      <dgm:prSet/>
      <dgm:spPr/>
      <dgm:t>
        <a:bodyPr/>
        <a:lstStyle/>
        <a:p>
          <a:endParaRPr lang="en-GB"/>
        </a:p>
      </dgm:t>
    </dgm:pt>
    <dgm:pt modelId="{AE7D93DF-24CA-4F6B-8238-7A7FC41B24E1}" type="sibTrans" cxnId="{26AC458E-7E0F-4E68-9739-A6EB59BD9C6C}">
      <dgm:prSet/>
      <dgm:spPr/>
      <dgm:t>
        <a:bodyPr/>
        <a:lstStyle/>
        <a:p>
          <a:endParaRPr lang="en-GB"/>
        </a:p>
      </dgm:t>
    </dgm:pt>
    <dgm:pt modelId="{8EEB76CE-93AA-4ABA-B925-67B1D1A9FCA3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Enriched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motifs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BFF96AC3-A8A6-4791-B379-DEA43EE5543D}" type="parTrans" cxnId="{AE4B3289-1486-4931-8A56-88AB4949B347}">
      <dgm:prSet/>
      <dgm:spPr/>
      <dgm:t>
        <a:bodyPr/>
        <a:lstStyle/>
        <a:p>
          <a:endParaRPr lang="en-GB"/>
        </a:p>
      </dgm:t>
    </dgm:pt>
    <dgm:pt modelId="{61961B3E-0415-430B-828F-8147FDE676F3}" type="sibTrans" cxnId="{AE4B3289-1486-4931-8A56-88AB4949B347}">
      <dgm:prSet/>
      <dgm:spPr/>
      <dgm:t>
        <a:bodyPr/>
        <a:lstStyle/>
        <a:p>
          <a:endParaRPr lang="en-GB"/>
        </a:p>
      </dgm:t>
    </dgm:pt>
    <dgm:pt modelId="{F662AE56-D0D9-4D5B-A7CC-020B687F6260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Visualization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BEABAC9B-6C7C-4EA3-BB6F-36D649332E38}" type="parTrans" cxnId="{EF2A9D98-2B88-4C92-8A9E-7E052892EF84}">
      <dgm:prSet/>
      <dgm:spPr/>
      <dgm:t>
        <a:bodyPr/>
        <a:lstStyle/>
        <a:p>
          <a:endParaRPr lang="en-GB"/>
        </a:p>
      </dgm:t>
    </dgm:pt>
    <dgm:pt modelId="{82436606-68F3-49AC-9834-8D08DB41836A}" type="sibTrans" cxnId="{EF2A9D98-2B88-4C92-8A9E-7E052892EF84}">
      <dgm:prSet/>
      <dgm:spPr/>
      <dgm:t>
        <a:bodyPr/>
        <a:lstStyle/>
        <a:p>
          <a:endParaRPr lang="en-GB"/>
        </a:p>
      </dgm:t>
    </dgm:pt>
    <dgm:pt modelId="{1E2C8414-7842-4633-9743-9C30AF38791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1"/>
              </a:solidFill>
            </a:rPr>
            <a:t>Overlap hyper- </a:t>
          </a:r>
          <a:r>
            <a:rPr lang="nl-NL" sz="2800" b="1" noProof="0" dirty="0" err="1">
              <a:solidFill>
                <a:schemeClr val="tx1"/>
              </a:solidFill>
            </a:rPr>
            <a:t>and</a:t>
          </a:r>
          <a:r>
            <a:rPr lang="nl-NL" sz="2800" b="1" noProof="0" dirty="0">
              <a:solidFill>
                <a:schemeClr val="tx1"/>
              </a:solidFill>
            </a:rPr>
            <a:t> </a:t>
          </a:r>
          <a:r>
            <a:rPr lang="nl-NL" sz="2800" b="1" noProof="0" dirty="0" err="1">
              <a:solidFill>
                <a:schemeClr val="tx1"/>
              </a:solidFill>
            </a:rPr>
            <a:t>hypomethylated</a:t>
          </a:r>
          <a:r>
            <a:rPr lang="nl-NL" sz="2800" b="1" noProof="0" dirty="0">
              <a:solidFill>
                <a:schemeClr val="tx1"/>
              </a:solidFill>
            </a:rPr>
            <a:t> </a:t>
          </a:r>
          <a:r>
            <a:rPr lang="nl-NL" sz="2800" b="1" noProof="0" dirty="0" err="1">
              <a:solidFill>
                <a:schemeClr val="tx1"/>
              </a:solidFill>
            </a:rPr>
            <a:t>regions</a:t>
          </a:r>
          <a:endParaRPr lang="nl-NL" sz="2800" b="1" noProof="0" dirty="0">
            <a:solidFill>
              <a:schemeClr val="tx1"/>
            </a:solidFill>
          </a:endParaRPr>
        </a:p>
      </dgm:t>
    </dgm:pt>
    <dgm:pt modelId="{DC047C42-594E-4EC8-893C-611D5292EE76}" type="parTrans" cxnId="{BEC16A55-52A5-47E4-A88A-4ADD2CC1E8A0}">
      <dgm:prSet/>
      <dgm:spPr/>
      <dgm:t>
        <a:bodyPr/>
        <a:lstStyle/>
        <a:p>
          <a:endParaRPr lang="en-GB"/>
        </a:p>
      </dgm:t>
    </dgm:pt>
    <dgm:pt modelId="{ACD8B90C-FAB6-4904-87EB-1E5E6BC0DCC7}" type="sibTrans" cxnId="{BEC16A55-52A5-47E4-A88A-4ADD2CC1E8A0}">
      <dgm:prSet/>
      <dgm:spPr/>
      <dgm:t>
        <a:bodyPr/>
        <a:lstStyle/>
        <a:p>
          <a:endParaRPr lang="en-GB"/>
        </a:p>
      </dgm:t>
    </dgm:pt>
    <dgm:pt modelId="{A730CE97-35ED-4705-ADD2-966D6F65F632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24761A17-1521-472F-A96D-2A67F28D9A12}" type="parTrans" cxnId="{225FE804-17BF-467F-AB45-CF0BB35125C9}">
      <dgm:prSet/>
      <dgm:spPr/>
      <dgm:t>
        <a:bodyPr/>
        <a:lstStyle/>
        <a:p>
          <a:endParaRPr lang="en-GB"/>
        </a:p>
      </dgm:t>
    </dgm:pt>
    <dgm:pt modelId="{3475C45F-AD9B-42FF-9A60-DEFA47E6979B}" type="sibTrans" cxnId="{225FE804-17BF-467F-AB45-CF0BB35125C9}">
      <dgm:prSet/>
      <dgm:spPr/>
      <dgm:t>
        <a:bodyPr/>
        <a:lstStyle/>
        <a:p>
          <a:endParaRPr lang="en-GB"/>
        </a:p>
      </dgm:t>
    </dgm:pt>
    <dgm:pt modelId="{1C0BE874-0412-4CE0-884F-4C77BCC35751}" type="pres">
      <dgm:prSet presAssocID="{C7720856-93F0-4CC7-B7FD-2466914A11D4}" presName="vert0" presStyleCnt="0">
        <dgm:presLayoutVars>
          <dgm:dir/>
          <dgm:animOne val="branch"/>
          <dgm:animLvl val="lvl"/>
        </dgm:presLayoutVars>
      </dgm:prSet>
      <dgm:spPr/>
    </dgm:pt>
    <dgm:pt modelId="{86F069BD-DBE9-41A7-8D9C-96A1CED0140C}" type="pres">
      <dgm:prSet presAssocID="{4AF52931-E4CA-4429-AACB-B8747CDB2409}" presName="thickLine" presStyleLbl="alignNode1" presStyleIdx="0" presStyleCnt="8"/>
      <dgm:spPr/>
    </dgm:pt>
    <dgm:pt modelId="{40A8B40F-E219-49CD-AF36-82433743B2CA}" type="pres">
      <dgm:prSet presAssocID="{4AF52931-E4CA-4429-AACB-B8747CDB2409}" presName="horz1" presStyleCnt="0"/>
      <dgm:spPr/>
    </dgm:pt>
    <dgm:pt modelId="{58BEFE24-5996-4BA7-AB9D-0CDB7EA4192B}" type="pres">
      <dgm:prSet presAssocID="{4AF52931-E4CA-4429-AACB-B8747CDB2409}" presName="tx1" presStyleLbl="revTx" presStyleIdx="0" presStyleCnt="8"/>
      <dgm:spPr/>
    </dgm:pt>
    <dgm:pt modelId="{FB9FDF81-4B70-4A93-B8B2-E75A9142FEDF}" type="pres">
      <dgm:prSet presAssocID="{4AF52931-E4CA-4429-AACB-B8747CDB2409}" presName="vert1" presStyleCnt="0"/>
      <dgm:spPr/>
    </dgm:pt>
    <dgm:pt modelId="{332C2347-FF78-4A4A-8483-34CFCD143CB9}" type="pres">
      <dgm:prSet presAssocID="{81BEB84D-9A77-49C6-9301-B3359FCAC75F}" presName="thickLine" presStyleLbl="alignNode1" presStyleIdx="1" presStyleCnt="8"/>
      <dgm:spPr/>
    </dgm:pt>
    <dgm:pt modelId="{B316262F-A46A-4875-9F44-B20AFE206E5E}" type="pres">
      <dgm:prSet presAssocID="{81BEB84D-9A77-49C6-9301-B3359FCAC75F}" presName="horz1" presStyleCnt="0"/>
      <dgm:spPr/>
    </dgm:pt>
    <dgm:pt modelId="{6BE0460F-51B4-495D-B2FA-68B059147F18}" type="pres">
      <dgm:prSet presAssocID="{81BEB84D-9A77-49C6-9301-B3359FCAC75F}" presName="tx1" presStyleLbl="revTx" presStyleIdx="1" presStyleCnt="8"/>
      <dgm:spPr/>
    </dgm:pt>
    <dgm:pt modelId="{81195C6B-F859-451E-AE29-B8687E33A152}" type="pres">
      <dgm:prSet presAssocID="{81BEB84D-9A77-49C6-9301-B3359FCAC75F}" presName="vert1" presStyleCnt="0"/>
      <dgm:spPr/>
    </dgm:pt>
    <dgm:pt modelId="{FB4D2566-7C77-4C0F-B67C-79343F4F401D}" type="pres">
      <dgm:prSet presAssocID="{BFF9359E-E9B1-4B73-BACC-2C7988765B16}" presName="thickLine" presStyleLbl="alignNode1" presStyleIdx="2" presStyleCnt="8"/>
      <dgm:spPr/>
    </dgm:pt>
    <dgm:pt modelId="{52F97741-4F2B-49A3-98F2-5F3A0D4E8176}" type="pres">
      <dgm:prSet presAssocID="{BFF9359E-E9B1-4B73-BACC-2C7988765B16}" presName="horz1" presStyleCnt="0"/>
      <dgm:spPr/>
    </dgm:pt>
    <dgm:pt modelId="{E9E206E9-3910-42BA-A5D1-D4CC358F0633}" type="pres">
      <dgm:prSet presAssocID="{BFF9359E-E9B1-4B73-BACC-2C7988765B16}" presName="tx1" presStyleLbl="revTx" presStyleIdx="2" presStyleCnt="8"/>
      <dgm:spPr/>
    </dgm:pt>
    <dgm:pt modelId="{7C66DDEB-F87B-457F-B21E-A7FBAFF9EAD7}" type="pres">
      <dgm:prSet presAssocID="{BFF9359E-E9B1-4B73-BACC-2C7988765B16}" presName="vert1" presStyleCnt="0"/>
      <dgm:spPr/>
    </dgm:pt>
    <dgm:pt modelId="{2F966C40-C549-4138-B401-D8D910D585AF}" type="pres">
      <dgm:prSet presAssocID="{3928EC90-76D3-48F2-B81F-C147715CB704}" presName="thickLine" presStyleLbl="alignNode1" presStyleIdx="3" presStyleCnt="8"/>
      <dgm:spPr/>
    </dgm:pt>
    <dgm:pt modelId="{A2D62AF9-A3EB-465F-AA36-FEDA7585DB8E}" type="pres">
      <dgm:prSet presAssocID="{3928EC90-76D3-48F2-B81F-C147715CB704}" presName="horz1" presStyleCnt="0"/>
      <dgm:spPr/>
    </dgm:pt>
    <dgm:pt modelId="{FA3AE7CF-C378-4D64-903E-D359E9379BD9}" type="pres">
      <dgm:prSet presAssocID="{3928EC90-76D3-48F2-B81F-C147715CB704}" presName="tx1" presStyleLbl="revTx" presStyleIdx="3" presStyleCnt="8"/>
      <dgm:spPr/>
    </dgm:pt>
    <dgm:pt modelId="{92B42E58-D73E-471D-ACB4-E1AD7EAEB72E}" type="pres">
      <dgm:prSet presAssocID="{3928EC90-76D3-48F2-B81F-C147715CB704}" presName="vert1" presStyleCnt="0"/>
      <dgm:spPr/>
    </dgm:pt>
    <dgm:pt modelId="{970E6321-EBB2-47D0-9A48-98F6039D5299}" type="pres">
      <dgm:prSet presAssocID="{8EEB76CE-93AA-4ABA-B925-67B1D1A9FCA3}" presName="thickLine" presStyleLbl="alignNode1" presStyleIdx="4" presStyleCnt="8"/>
      <dgm:spPr/>
    </dgm:pt>
    <dgm:pt modelId="{C41D6ED5-C66F-4465-A864-A2F120EFC7F5}" type="pres">
      <dgm:prSet presAssocID="{8EEB76CE-93AA-4ABA-B925-67B1D1A9FCA3}" presName="horz1" presStyleCnt="0"/>
      <dgm:spPr/>
    </dgm:pt>
    <dgm:pt modelId="{0F188C55-324D-4C12-813A-FC9484F9D8A0}" type="pres">
      <dgm:prSet presAssocID="{8EEB76CE-93AA-4ABA-B925-67B1D1A9FCA3}" presName="tx1" presStyleLbl="revTx" presStyleIdx="4" presStyleCnt="8"/>
      <dgm:spPr/>
    </dgm:pt>
    <dgm:pt modelId="{7EA3DB3D-861F-4887-8D49-F01FF82F4743}" type="pres">
      <dgm:prSet presAssocID="{8EEB76CE-93AA-4ABA-B925-67B1D1A9FCA3}" presName="vert1" presStyleCnt="0"/>
      <dgm:spPr/>
    </dgm:pt>
    <dgm:pt modelId="{43B19E1D-4CBE-4E18-9E6C-47EBC2DF18F4}" type="pres">
      <dgm:prSet presAssocID="{F662AE56-D0D9-4D5B-A7CC-020B687F6260}" presName="thickLine" presStyleLbl="alignNode1" presStyleIdx="5" presStyleCnt="8"/>
      <dgm:spPr/>
    </dgm:pt>
    <dgm:pt modelId="{D142D2C3-9A14-4674-A9E9-4A913F8DC82D}" type="pres">
      <dgm:prSet presAssocID="{F662AE56-D0D9-4D5B-A7CC-020B687F6260}" presName="horz1" presStyleCnt="0"/>
      <dgm:spPr/>
    </dgm:pt>
    <dgm:pt modelId="{AABC0715-E0C0-47E8-AB3E-51BDEAD4F05D}" type="pres">
      <dgm:prSet presAssocID="{F662AE56-D0D9-4D5B-A7CC-020B687F6260}" presName="tx1" presStyleLbl="revTx" presStyleIdx="5" presStyleCnt="8"/>
      <dgm:spPr/>
    </dgm:pt>
    <dgm:pt modelId="{6F26883B-DE2A-4334-8F4D-30FA428696DF}" type="pres">
      <dgm:prSet presAssocID="{F662AE56-D0D9-4D5B-A7CC-020B687F6260}" presName="vert1" presStyleCnt="0"/>
      <dgm:spPr/>
    </dgm:pt>
    <dgm:pt modelId="{93188ED5-4922-45F9-8E59-C52B779D1106}" type="pres">
      <dgm:prSet presAssocID="{1E2C8414-7842-4633-9743-9C30AF387919}" presName="thickLine" presStyleLbl="alignNode1" presStyleIdx="6" presStyleCnt="8"/>
      <dgm:spPr/>
    </dgm:pt>
    <dgm:pt modelId="{E2AD04FD-328E-4769-B9A6-C886062CF1DB}" type="pres">
      <dgm:prSet presAssocID="{1E2C8414-7842-4633-9743-9C30AF387919}" presName="horz1" presStyleCnt="0"/>
      <dgm:spPr/>
    </dgm:pt>
    <dgm:pt modelId="{49B34C73-A315-49BF-A668-AE0581001678}" type="pres">
      <dgm:prSet presAssocID="{1E2C8414-7842-4633-9743-9C30AF387919}" presName="tx1" presStyleLbl="revTx" presStyleIdx="6" presStyleCnt="8"/>
      <dgm:spPr/>
    </dgm:pt>
    <dgm:pt modelId="{35C91806-C767-41FA-981A-18CE2B1AE11A}" type="pres">
      <dgm:prSet presAssocID="{1E2C8414-7842-4633-9743-9C30AF387919}" presName="vert1" presStyleCnt="0"/>
      <dgm:spPr/>
    </dgm:pt>
    <dgm:pt modelId="{26990759-EBAC-4096-9D37-D0065C4EF76A}" type="pres">
      <dgm:prSet presAssocID="{A730CE97-35ED-4705-ADD2-966D6F65F632}" presName="thickLine" presStyleLbl="alignNode1" presStyleIdx="7" presStyleCnt="8"/>
      <dgm:spPr/>
    </dgm:pt>
    <dgm:pt modelId="{B4D008F6-9CBC-403F-9D87-C656662CD81C}" type="pres">
      <dgm:prSet presAssocID="{A730CE97-35ED-4705-ADD2-966D6F65F632}" presName="horz1" presStyleCnt="0"/>
      <dgm:spPr/>
    </dgm:pt>
    <dgm:pt modelId="{93BE38F1-D711-4900-A295-28BFACC66122}" type="pres">
      <dgm:prSet presAssocID="{A730CE97-35ED-4705-ADD2-966D6F65F632}" presName="tx1" presStyleLbl="revTx" presStyleIdx="7" presStyleCnt="8"/>
      <dgm:spPr/>
    </dgm:pt>
    <dgm:pt modelId="{1352BA22-9669-44A6-B981-A2935C888956}" type="pres">
      <dgm:prSet presAssocID="{A730CE97-35ED-4705-ADD2-966D6F65F632}" presName="vert1" presStyleCnt="0"/>
      <dgm:spPr/>
    </dgm:pt>
  </dgm:ptLst>
  <dgm:cxnLst>
    <dgm:cxn modelId="{225FE804-17BF-467F-AB45-CF0BB35125C9}" srcId="{C7720856-93F0-4CC7-B7FD-2466914A11D4}" destId="{A730CE97-35ED-4705-ADD2-966D6F65F632}" srcOrd="7" destOrd="0" parTransId="{24761A17-1521-472F-A96D-2A67F28D9A12}" sibTransId="{3475C45F-AD9B-42FF-9A60-DEFA47E6979B}"/>
    <dgm:cxn modelId="{315E9F1D-4FC4-42EF-BF37-00BDB29BD604}" type="presOf" srcId="{A730CE97-35ED-4705-ADD2-966D6F65F632}" destId="{93BE38F1-D711-4900-A295-28BFACC66122}" srcOrd="0" destOrd="0" presId="urn:microsoft.com/office/officeart/2008/layout/LinedList"/>
    <dgm:cxn modelId="{453CBB2D-08A9-4D4D-9B9E-370994AC75A8}" type="presOf" srcId="{1E2C8414-7842-4633-9743-9C30AF387919}" destId="{49B34C73-A315-49BF-A668-AE0581001678}" srcOrd="0" destOrd="0" presId="urn:microsoft.com/office/officeart/2008/layout/LinedList"/>
    <dgm:cxn modelId="{35D70C3A-C58E-4695-A60B-E49B071518AC}" type="presOf" srcId="{BFF9359E-E9B1-4B73-BACC-2C7988765B16}" destId="{E9E206E9-3910-42BA-A5D1-D4CC358F0633}" srcOrd="0" destOrd="0" presId="urn:microsoft.com/office/officeart/2008/layout/LinedList"/>
    <dgm:cxn modelId="{8E830D60-7173-4BBC-88E2-5E0CA1909F55}" type="presOf" srcId="{8EEB76CE-93AA-4ABA-B925-67B1D1A9FCA3}" destId="{0F188C55-324D-4C12-813A-FC9484F9D8A0}" srcOrd="0" destOrd="0" presId="urn:microsoft.com/office/officeart/2008/layout/LinedList"/>
    <dgm:cxn modelId="{05438644-8B83-4D5C-8C2C-889E88B92FB7}" type="presOf" srcId="{81BEB84D-9A77-49C6-9301-B3359FCAC75F}" destId="{6BE0460F-51B4-495D-B2FA-68B059147F18}" srcOrd="0" destOrd="0" presId="urn:microsoft.com/office/officeart/2008/layout/Line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BEC16A55-52A5-47E4-A88A-4ADD2CC1E8A0}" srcId="{C7720856-93F0-4CC7-B7FD-2466914A11D4}" destId="{1E2C8414-7842-4633-9743-9C30AF387919}" srcOrd="6" destOrd="0" parTransId="{DC047C42-594E-4EC8-893C-611D5292EE76}" sibTransId="{ACD8B90C-FAB6-4904-87EB-1E5E6BC0DCC7}"/>
    <dgm:cxn modelId="{A6F1787F-3729-4CA2-AF92-CF27BD05A6CE}" type="presOf" srcId="{C7720856-93F0-4CC7-B7FD-2466914A11D4}" destId="{1C0BE874-0412-4CE0-884F-4C77BCC35751}" srcOrd="0" destOrd="0" presId="urn:microsoft.com/office/officeart/2008/layout/LinedList"/>
    <dgm:cxn modelId="{AE4B3289-1486-4931-8A56-88AB4949B347}" srcId="{C7720856-93F0-4CC7-B7FD-2466914A11D4}" destId="{8EEB76CE-93AA-4ABA-B925-67B1D1A9FCA3}" srcOrd="4" destOrd="0" parTransId="{BFF96AC3-A8A6-4791-B379-DEA43EE5543D}" sibTransId="{61961B3E-0415-430B-828F-8147FDE676F3}"/>
    <dgm:cxn modelId="{26AC458E-7E0F-4E68-9739-A6EB59BD9C6C}" srcId="{C7720856-93F0-4CC7-B7FD-2466914A11D4}" destId="{3928EC90-76D3-48F2-B81F-C147715CB704}" srcOrd="3" destOrd="0" parTransId="{90C8985B-FA71-466E-B519-883A3048E17F}" sibTransId="{AE7D93DF-24CA-4F6B-8238-7A7FC41B24E1}"/>
    <dgm:cxn modelId="{A327B192-76AD-4F60-AD70-D018518AC1AA}" type="presOf" srcId="{F662AE56-D0D9-4D5B-A7CC-020B687F6260}" destId="{AABC0715-E0C0-47E8-AB3E-51BDEAD4F05D}" srcOrd="0" destOrd="0" presId="urn:microsoft.com/office/officeart/2008/layout/LinedList"/>
    <dgm:cxn modelId="{EF2A9D98-2B88-4C92-8A9E-7E052892EF84}" srcId="{C7720856-93F0-4CC7-B7FD-2466914A11D4}" destId="{F662AE56-D0D9-4D5B-A7CC-020B687F6260}" srcOrd="5" destOrd="0" parTransId="{BEABAC9B-6C7C-4EA3-BB6F-36D649332E38}" sibTransId="{82436606-68F3-49AC-9834-8D08DB41836A}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F80C3D0-F83F-43A0-8423-CC565CC40EC7}" type="presOf" srcId="{3928EC90-76D3-48F2-B81F-C147715CB704}" destId="{FA3AE7CF-C378-4D64-903E-D359E9379BD9}" srcOrd="0" destOrd="0" presId="urn:microsoft.com/office/officeart/2008/layout/LinedList"/>
    <dgm:cxn modelId="{1E08E6D7-06E2-46AC-A3E4-4F82868B4BE3}" type="presOf" srcId="{4AF52931-E4CA-4429-AACB-B8747CDB2409}" destId="{58BEFE24-5996-4BA7-AB9D-0CDB7EA4192B}" srcOrd="0" destOrd="0" presId="urn:microsoft.com/office/officeart/2008/layout/LinedList"/>
    <dgm:cxn modelId="{0D141EA4-A99E-4B62-AE05-02BA170FA606}" type="presParOf" srcId="{1C0BE874-0412-4CE0-884F-4C77BCC35751}" destId="{86F069BD-DBE9-41A7-8D9C-96A1CED0140C}" srcOrd="0" destOrd="0" presId="urn:microsoft.com/office/officeart/2008/layout/LinedList"/>
    <dgm:cxn modelId="{0A12859F-3ABD-4161-B5F0-8B48EB51B118}" type="presParOf" srcId="{1C0BE874-0412-4CE0-884F-4C77BCC35751}" destId="{40A8B40F-E219-49CD-AF36-82433743B2CA}" srcOrd="1" destOrd="0" presId="urn:microsoft.com/office/officeart/2008/layout/LinedList"/>
    <dgm:cxn modelId="{6730D9A7-AD84-4D58-A0E3-80F7153BDF16}" type="presParOf" srcId="{40A8B40F-E219-49CD-AF36-82433743B2CA}" destId="{58BEFE24-5996-4BA7-AB9D-0CDB7EA4192B}" srcOrd="0" destOrd="0" presId="urn:microsoft.com/office/officeart/2008/layout/LinedList"/>
    <dgm:cxn modelId="{6BA194D4-0765-48B7-BB5B-523010343AD6}" type="presParOf" srcId="{40A8B40F-E219-49CD-AF36-82433743B2CA}" destId="{FB9FDF81-4B70-4A93-B8B2-E75A9142FEDF}" srcOrd="1" destOrd="0" presId="urn:microsoft.com/office/officeart/2008/layout/LinedList"/>
    <dgm:cxn modelId="{BC1CAAF7-3C7B-45DD-8FC0-D1D2891557D6}" type="presParOf" srcId="{1C0BE874-0412-4CE0-884F-4C77BCC35751}" destId="{332C2347-FF78-4A4A-8483-34CFCD143CB9}" srcOrd="2" destOrd="0" presId="urn:microsoft.com/office/officeart/2008/layout/LinedList"/>
    <dgm:cxn modelId="{6B49B008-507D-4D01-A714-5BD4812E7497}" type="presParOf" srcId="{1C0BE874-0412-4CE0-884F-4C77BCC35751}" destId="{B316262F-A46A-4875-9F44-B20AFE206E5E}" srcOrd="3" destOrd="0" presId="urn:microsoft.com/office/officeart/2008/layout/LinedList"/>
    <dgm:cxn modelId="{ACDDEDA1-EF9A-4439-9C1A-041BF027A137}" type="presParOf" srcId="{B316262F-A46A-4875-9F44-B20AFE206E5E}" destId="{6BE0460F-51B4-495D-B2FA-68B059147F18}" srcOrd="0" destOrd="0" presId="urn:microsoft.com/office/officeart/2008/layout/LinedList"/>
    <dgm:cxn modelId="{1D564552-3AD3-4608-9FCA-9ADB12042883}" type="presParOf" srcId="{B316262F-A46A-4875-9F44-B20AFE206E5E}" destId="{81195C6B-F859-451E-AE29-B8687E33A152}" srcOrd="1" destOrd="0" presId="urn:microsoft.com/office/officeart/2008/layout/LinedList"/>
    <dgm:cxn modelId="{F8D9C1C4-E13B-42B9-82E6-6135EC819F09}" type="presParOf" srcId="{1C0BE874-0412-4CE0-884F-4C77BCC35751}" destId="{FB4D2566-7C77-4C0F-B67C-79343F4F401D}" srcOrd="4" destOrd="0" presId="urn:microsoft.com/office/officeart/2008/layout/LinedList"/>
    <dgm:cxn modelId="{B7E5FDFC-F758-4006-B337-8CBCDCAB7B22}" type="presParOf" srcId="{1C0BE874-0412-4CE0-884F-4C77BCC35751}" destId="{52F97741-4F2B-49A3-98F2-5F3A0D4E8176}" srcOrd="5" destOrd="0" presId="urn:microsoft.com/office/officeart/2008/layout/LinedList"/>
    <dgm:cxn modelId="{B5232BFA-6042-4458-BDA8-7AC197422A0F}" type="presParOf" srcId="{52F97741-4F2B-49A3-98F2-5F3A0D4E8176}" destId="{E9E206E9-3910-42BA-A5D1-D4CC358F0633}" srcOrd="0" destOrd="0" presId="urn:microsoft.com/office/officeart/2008/layout/LinedList"/>
    <dgm:cxn modelId="{D0A23A5B-A533-40F7-A1EA-BE5FCBA23DC1}" type="presParOf" srcId="{52F97741-4F2B-49A3-98F2-5F3A0D4E8176}" destId="{7C66DDEB-F87B-457F-B21E-A7FBAFF9EAD7}" srcOrd="1" destOrd="0" presId="urn:microsoft.com/office/officeart/2008/layout/LinedList"/>
    <dgm:cxn modelId="{7F76F625-D160-4958-9B89-0FC5879A4425}" type="presParOf" srcId="{1C0BE874-0412-4CE0-884F-4C77BCC35751}" destId="{2F966C40-C549-4138-B401-D8D910D585AF}" srcOrd="6" destOrd="0" presId="urn:microsoft.com/office/officeart/2008/layout/LinedList"/>
    <dgm:cxn modelId="{AA42EC4D-68AE-483B-BC01-76484724F19A}" type="presParOf" srcId="{1C0BE874-0412-4CE0-884F-4C77BCC35751}" destId="{A2D62AF9-A3EB-465F-AA36-FEDA7585DB8E}" srcOrd="7" destOrd="0" presId="urn:microsoft.com/office/officeart/2008/layout/LinedList"/>
    <dgm:cxn modelId="{1F66ACF9-29D1-42B3-A194-251161BDE87D}" type="presParOf" srcId="{A2D62AF9-A3EB-465F-AA36-FEDA7585DB8E}" destId="{FA3AE7CF-C378-4D64-903E-D359E9379BD9}" srcOrd="0" destOrd="0" presId="urn:microsoft.com/office/officeart/2008/layout/LinedList"/>
    <dgm:cxn modelId="{4938D2C8-80A4-4192-BD70-DDC5A4CF7859}" type="presParOf" srcId="{A2D62AF9-A3EB-465F-AA36-FEDA7585DB8E}" destId="{92B42E58-D73E-471D-ACB4-E1AD7EAEB72E}" srcOrd="1" destOrd="0" presId="urn:microsoft.com/office/officeart/2008/layout/LinedList"/>
    <dgm:cxn modelId="{283DEA86-BC3C-44FB-ABE9-DC4856D4E040}" type="presParOf" srcId="{1C0BE874-0412-4CE0-884F-4C77BCC35751}" destId="{970E6321-EBB2-47D0-9A48-98F6039D5299}" srcOrd="8" destOrd="0" presId="urn:microsoft.com/office/officeart/2008/layout/LinedList"/>
    <dgm:cxn modelId="{16FB9F84-3E90-4D83-8494-6A8A358F2D44}" type="presParOf" srcId="{1C0BE874-0412-4CE0-884F-4C77BCC35751}" destId="{C41D6ED5-C66F-4465-A864-A2F120EFC7F5}" srcOrd="9" destOrd="0" presId="urn:microsoft.com/office/officeart/2008/layout/LinedList"/>
    <dgm:cxn modelId="{5E258D0A-1B42-4FD0-8485-466A2BB5CE55}" type="presParOf" srcId="{C41D6ED5-C66F-4465-A864-A2F120EFC7F5}" destId="{0F188C55-324D-4C12-813A-FC9484F9D8A0}" srcOrd="0" destOrd="0" presId="urn:microsoft.com/office/officeart/2008/layout/LinedList"/>
    <dgm:cxn modelId="{A9EEE1EC-687D-4B84-A68A-1025D7CDFF81}" type="presParOf" srcId="{C41D6ED5-C66F-4465-A864-A2F120EFC7F5}" destId="{7EA3DB3D-861F-4887-8D49-F01FF82F4743}" srcOrd="1" destOrd="0" presId="urn:microsoft.com/office/officeart/2008/layout/LinedList"/>
    <dgm:cxn modelId="{B8DC984D-DB77-4148-87F7-6087FADDBDD7}" type="presParOf" srcId="{1C0BE874-0412-4CE0-884F-4C77BCC35751}" destId="{43B19E1D-4CBE-4E18-9E6C-47EBC2DF18F4}" srcOrd="10" destOrd="0" presId="urn:microsoft.com/office/officeart/2008/layout/LinedList"/>
    <dgm:cxn modelId="{58D72C93-5108-4404-8F6B-D0D650CEBCAA}" type="presParOf" srcId="{1C0BE874-0412-4CE0-884F-4C77BCC35751}" destId="{D142D2C3-9A14-4674-A9E9-4A913F8DC82D}" srcOrd="11" destOrd="0" presId="urn:microsoft.com/office/officeart/2008/layout/LinedList"/>
    <dgm:cxn modelId="{E553E220-AAF9-4118-8A44-0FF052FC64C0}" type="presParOf" srcId="{D142D2C3-9A14-4674-A9E9-4A913F8DC82D}" destId="{AABC0715-E0C0-47E8-AB3E-51BDEAD4F05D}" srcOrd="0" destOrd="0" presId="urn:microsoft.com/office/officeart/2008/layout/LinedList"/>
    <dgm:cxn modelId="{F2CEAAF9-FA43-4DC5-B67A-BE0BAA20915B}" type="presParOf" srcId="{D142D2C3-9A14-4674-A9E9-4A913F8DC82D}" destId="{6F26883B-DE2A-4334-8F4D-30FA428696DF}" srcOrd="1" destOrd="0" presId="urn:microsoft.com/office/officeart/2008/layout/LinedList"/>
    <dgm:cxn modelId="{3FF2FC2C-DBEE-4A00-9F09-28968647CCA8}" type="presParOf" srcId="{1C0BE874-0412-4CE0-884F-4C77BCC35751}" destId="{93188ED5-4922-45F9-8E59-C52B779D1106}" srcOrd="12" destOrd="0" presId="urn:microsoft.com/office/officeart/2008/layout/LinedList"/>
    <dgm:cxn modelId="{9F47AE49-D18E-44CA-80E7-2DD6DB1527A1}" type="presParOf" srcId="{1C0BE874-0412-4CE0-884F-4C77BCC35751}" destId="{E2AD04FD-328E-4769-B9A6-C886062CF1DB}" srcOrd="13" destOrd="0" presId="urn:microsoft.com/office/officeart/2008/layout/LinedList"/>
    <dgm:cxn modelId="{CF53BF47-DBB4-47ED-B6DD-EDCBE767B0D1}" type="presParOf" srcId="{E2AD04FD-328E-4769-B9A6-C886062CF1DB}" destId="{49B34C73-A315-49BF-A668-AE0581001678}" srcOrd="0" destOrd="0" presId="urn:microsoft.com/office/officeart/2008/layout/LinedList"/>
    <dgm:cxn modelId="{64F50833-6F62-43C6-940D-52D8806F9726}" type="presParOf" srcId="{E2AD04FD-328E-4769-B9A6-C886062CF1DB}" destId="{35C91806-C767-41FA-981A-18CE2B1AE11A}" srcOrd="1" destOrd="0" presId="urn:microsoft.com/office/officeart/2008/layout/LinedList"/>
    <dgm:cxn modelId="{CDAADE93-EB8C-423E-851D-8F59A480405D}" type="presParOf" srcId="{1C0BE874-0412-4CE0-884F-4C77BCC35751}" destId="{26990759-EBAC-4096-9D37-D0065C4EF76A}" srcOrd="14" destOrd="0" presId="urn:microsoft.com/office/officeart/2008/layout/LinedList"/>
    <dgm:cxn modelId="{71DA3566-FB7B-4321-8F7E-03BA1B146A15}" type="presParOf" srcId="{1C0BE874-0412-4CE0-884F-4C77BCC35751}" destId="{B4D008F6-9CBC-403F-9D87-C656662CD81C}" srcOrd="15" destOrd="0" presId="urn:microsoft.com/office/officeart/2008/layout/LinedList"/>
    <dgm:cxn modelId="{5E140217-5CCE-45F3-B826-FAA2ECD021F7}" type="presParOf" srcId="{B4D008F6-9CBC-403F-9D87-C656662CD81C}" destId="{93BE38F1-D711-4900-A295-28BFACC66122}" srcOrd="0" destOrd="0" presId="urn:microsoft.com/office/officeart/2008/layout/LinedList"/>
    <dgm:cxn modelId="{92D0107E-9464-4B18-BCD6-A1718CFDA4DD}" type="presParOf" srcId="{B4D008F6-9CBC-403F-9D87-C656662CD81C}" destId="{1352BA22-9669-44A6-B981-A2935C8889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nl-NL" noProof="0" dirty="0"/>
            <a:t>Groep A</a:t>
          </a: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nl-NL" noProof="0" dirty="0"/>
            <a:t>Taak 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nl-NL" noProof="0" dirty="0"/>
            <a:t>Taak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nl-NL" noProof="0" dirty="0"/>
            <a:t>Groep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nl-NL" noProof="0" dirty="0"/>
            <a:t>Taak 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nl-NL" noProof="0" dirty="0"/>
            <a:t>Taak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nl-NL" noProof="0" dirty="0"/>
            <a:t>Groep 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nl-NL" noProof="0" dirty="0"/>
            <a:t>Taak 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</dgm:pt>
    <dgm:pt modelId="{4AF52931-E4CA-4429-AACB-B8747CDB240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Introduction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 custT="1"/>
      <dgm:spPr/>
      <dgm:t>
        <a:bodyPr rtlCol="0"/>
        <a:lstStyle/>
        <a:p>
          <a:pPr rtl="0">
            <a:defRPr cap="all"/>
          </a:pPr>
          <a:r>
            <a:rPr lang="en-GB" sz="2800" b="1" noProof="0" dirty="0">
              <a:solidFill>
                <a:srgbClr val="465359"/>
              </a:solidFill>
            </a:rPr>
            <a:t>Obtained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segments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Annotation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3928EC90-76D3-48F2-B81F-C147715CB704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rgbClr val="465359"/>
              </a:solidFill>
            </a:rPr>
            <a:t>Overlap </a:t>
          </a:r>
          <a:r>
            <a:rPr lang="nl-NL" sz="2800" b="1" noProof="0" dirty="0" err="1">
              <a:solidFill>
                <a:srgbClr val="465359"/>
              </a:solidFill>
            </a:rPr>
            <a:t>dnase</a:t>
          </a:r>
          <a:r>
            <a:rPr lang="nl-NL" sz="2800" b="1" noProof="0" dirty="0">
              <a:solidFill>
                <a:srgbClr val="465359"/>
              </a:solidFill>
            </a:rPr>
            <a:t>-I </a:t>
          </a:r>
          <a:r>
            <a:rPr lang="nl-NL" sz="2800" b="1" noProof="0" dirty="0" err="1">
              <a:solidFill>
                <a:srgbClr val="465359"/>
              </a:solidFill>
            </a:rPr>
            <a:t>peaks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90C8985B-FA71-466E-B519-883A3048E17F}" type="parTrans" cxnId="{26AC458E-7E0F-4E68-9739-A6EB59BD9C6C}">
      <dgm:prSet/>
      <dgm:spPr/>
      <dgm:t>
        <a:bodyPr/>
        <a:lstStyle/>
        <a:p>
          <a:endParaRPr lang="en-GB"/>
        </a:p>
      </dgm:t>
    </dgm:pt>
    <dgm:pt modelId="{AE7D93DF-24CA-4F6B-8238-7A7FC41B24E1}" type="sibTrans" cxnId="{26AC458E-7E0F-4E68-9739-A6EB59BD9C6C}">
      <dgm:prSet/>
      <dgm:spPr/>
      <dgm:t>
        <a:bodyPr/>
        <a:lstStyle/>
        <a:p>
          <a:endParaRPr lang="en-GB"/>
        </a:p>
      </dgm:t>
    </dgm:pt>
    <dgm:pt modelId="{8EEB76CE-93AA-4ABA-B925-67B1D1A9FCA3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Enriched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motifs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BFF96AC3-A8A6-4791-B379-DEA43EE5543D}" type="parTrans" cxnId="{AE4B3289-1486-4931-8A56-88AB4949B347}">
      <dgm:prSet/>
      <dgm:spPr/>
      <dgm:t>
        <a:bodyPr/>
        <a:lstStyle/>
        <a:p>
          <a:endParaRPr lang="en-GB"/>
        </a:p>
      </dgm:t>
    </dgm:pt>
    <dgm:pt modelId="{61961B3E-0415-430B-828F-8147FDE676F3}" type="sibTrans" cxnId="{AE4B3289-1486-4931-8A56-88AB4949B347}">
      <dgm:prSet/>
      <dgm:spPr/>
      <dgm:t>
        <a:bodyPr/>
        <a:lstStyle/>
        <a:p>
          <a:endParaRPr lang="en-GB"/>
        </a:p>
      </dgm:t>
    </dgm:pt>
    <dgm:pt modelId="{F662AE56-D0D9-4D5B-A7CC-020B687F6260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Visualization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BEABAC9B-6C7C-4EA3-BB6F-36D649332E38}" type="parTrans" cxnId="{EF2A9D98-2B88-4C92-8A9E-7E052892EF84}">
      <dgm:prSet/>
      <dgm:spPr/>
      <dgm:t>
        <a:bodyPr/>
        <a:lstStyle/>
        <a:p>
          <a:endParaRPr lang="en-GB"/>
        </a:p>
      </dgm:t>
    </dgm:pt>
    <dgm:pt modelId="{82436606-68F3-49AC-9834-8D08DB41836A}" type="sibTrans" cxnId="{EF2A9D98-2B88-4C92-8A9E-7E052892EF84}">
      <dgm:prSet/>
      <dgm:spPr/>
      <dgm:t>
        <a:bodyPr/>
        <a:lstStyle/>
        <a:p>
          <a:endParaRPr lang="en-GB"/>
        </a:p>
      </dgm:t>
    </dgm:pt>
    <dgm:pt modelId="{1E2C8414-7842-4633-9743-9C30AF38791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rgbClr val="465359"/>
              </a:solidFill>
            </a:rPr>
            <a:t>Overlap hyper- </a:t>
          </a:r>
          <a:r>
            <a:rPr lang="nl-NL" sz="2800" b="1" noProof="0" dirty="0" err="1">
              <a:solidFill>
                <a:srgbClr val="465359"/>
              </a:solidFill>
            </a:rPr>
            <a:t>and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hypomethylated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regions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DC047C42-594E-4EC8-893C-611D5292EE76}" type="parTrans" cxnId="{BEC16A55-52A5-47E4-A88A-4ADD2CC1E8A0}">
      <dgm:prSet/>
      <dgm:spPr/>
      <dgm:t>
        <a:bodyPr/>
        <a:lstStyle/>
        <a:p>
          <a:endParaRPr lang="en-GB"/>
        </a:p>
      </dgm:t>
    </dgm:pt>
    <dgm:pt modelId="{ACD8B90C-FAB6-4904-87EB-1E5E6BC0DCC7}" type="sibTrans" cxnId="{BEC16A55-52A5-47E4-A88A-4ADD2CC1E8A0}">
      <dgm:prSet/>
      <dgm:spPr/>
      <dgm:t>
        <a:bodyPr/>
        <a:lstStyle/>
        <a:p>
          <a:endParaRPr lang="en-GB"/>
        </a:p>
      </dgm:t>
    </dgm:pt>
    <dgm:pt modelId="{A730CE97-35ED-4705-ADD2-966D6F65F632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1"/>
              </a:solidFill>
            </a:rPr>
            <a:t>conclusion</a:t>
          </a:r>
          <a:endParaRPr lang="nl-NL" sz="2800" b="1" noProof="0" dirty="0">
            <a:solidFill>
              <a:schemeClr val="tx1"/>
            </a:solidFill>
          </a:endParaRPr>
        </a:p>
      </dgm:t>
    </dgm:pt>
    <dgm:pt modelId="{24761A17-1521-472F-A96D-2A67F28D9A12}" type="parTrans" cxnId="{225FE804-17BF-467F-AB45-CF0BB35125C9}">
      <dgm:prSet/>
      <dgm:spPr/>
      <dgm:t>
        <a:bodyPr/>
        <a:lstStyle/>
        <a:p>
          <a:endParaRPr lang="en-GB"/>
        </a:p>
      </dgm:t>
    </dgm:pt>
    <dgm:pt modelId="{3475C45F-AD9B-42FF-9A60-DEFA47E6979B}" type="sibTrans" cxnId="{225FE804-17BF-467F-AB45-CF0BB35125C9}">
      <dgm:prSet/>
      <dgm:spPr/>
      <dgm:t>
        <a:bodyPr/>
        <a:lstStyle/>
        <a:p>
          <a:endParaRPr lang="en-GB"/>
        </a:p>
      </dgm:t>
    </dgm:pt>
    <dgm:pt modelId="{1C0BE874-0412-4CE0-884F-4C77BCC35751}" type="pres">
      <dgm:prSet presAssocID="{C7720856-93F0-4CC7-B7FD-2466914A11D4}" presName="vert0" presStyleCnt="0">
        <dgm:presLayoutVars>
          <dgm:dir/>
          <dgm:animOne val="branch"/>
          <dgm:animLvl val="lvl"/>
        </dgm:presLayoutVars>
      </dgm:prSet>
      <dgm:spPr/>
    </dgm:pt>
    <dgm:pt modelId="{86F069BD-DBE9-41A7-8D9C-96A1CED0140C}" type="pres">
      <dgm:prSet presAssocID="{4AF52931-E4CA-4429-AACB-B8747CDB2409}" presName="thickLine" presStyleLbl="alignNode1" presStyleIdx="0" presStyleCnt="8"/>
      <dgm:spPr/>
    </dgm:pt>
    <dgm:pt modelId="{40A8B40F-E219-49CD-AF36-82433743B2CA}" type="pres">
      <dgm:prSet presAssocID="{4AF52931-E4CA-4429-AACB-B8747CDB2409}" presName="horz1" presStyleCnt="0"/>
      <dgm:spPr/>
    </dgm:pt>
    <dgm:pt modelId="{58BEFE24-5996-4BA7-AB9D-0CDB7EA4192B}" type="pres">
      <dgm:prSet presAssocID="{4AF52931-E4CA-4429-AACB-B8747CDB2409}" presName="tx1" presStyleLbl="revTx" presStyleIdx="0" presStyleCnt="8"/>
      <dgm:spPr/>
    </dgm:pt>
    <dgm:pt modelId="{FB9FDF81-4B70-4A93-B8B2-E75A9142FEDF}" type="pres">
      <dgm:prSet presAssocID="{4AF52931-E4CA-4429-AACB-B8747CDB2409}" presName="vert1" presStyleCnt="0"/>
      <dgm:spPr/>
    </dgm:pt>
    <dgm:pt modelId="{332C2347-FF78-4A4A-8483-34CFCD143CB9}" type="pres">
      <dgm:prSet presAssocID="{81BEB84D-9A77-49C6-9301-B3359FCAC75F}" presName="thickLine" presStyleLbl="alignNode1" presStyleIdx="1" presStyleCnt="8"/>
      <dgm:spPr/>
    </dgm:pt>
    <dgm:pt modelId="{B316262F-A46A-4875-9F44-B20AFE206E5E}" type="pres">
      <dgm:prSet presAssocID="{81BEB84D-9A77-49C6-9301-B3359FCAC75F}" presName="horz1" presStyleCnt="0"/>
      <dgm:spPr/>
    </dgm:pt>
    <dgm:pt modelId="{6BE0460F-51B4-495D-B2FA-68B059147F18}" type="pres">
      <dgm:prSet presAssocID="{81BEB84D-9A77-49C6-9301-B3359FCAC75F}" presName="tx1" presStyleLbl="revTx" presStyleIdx="1" presStyleCnt="8"/>
      <dgm:spPr/>
    </dgm:pt>
    <dgm:pt modelId="{81195C6B-F859-451E-AE29-B8687E33A152}" type="pres">
      <dgm:prSet presAssocID="{81BEB84D-9A77-49C6-9301-B3359FCAC75F}" presName="vert1" presStyleCnt="0"/>
      <dgm:spPr/>
    </dgm:pt>
    <dgm:pt modelId="{FB4D2566-7C77-4C0F-B67C-79343F4F401D}" type="pres">
      <dgm:prSet presAssocID="{BFF9359E-E9B1-4B73-BACC-2C7988765B16}" presName="thickLine" presStyleLbl="alignNode1" presStyleIdx="2" presStyleCnt="8"/>
      <dgm:spPr/>
    </dgm:pt>
    <dgm:pt modelId="{52F97741-4F2B-49A3-98F2-5F3A0D4E8176}" type="pres">
      <dgm:prSet presAssocID="{BFF9359E-E9B1-4B73-BACC-2C7988765B16}" presName="horz1" presStyleCnt="0"/>
      <dgm:spPr/>
    </dgm:pt>
    <dgm:pt modelId="{E9E206E9-3910-42BA-A5D1-D4CC358F0633}" type="pres">
      <dgm:prSet presAssocID="{BFF9359E-E9B1-4B73-BACC-2C7988765B16}" presName="tx1" presStyleLbl="revTx" presStyleIdx="2" presStyleCnt="8"/>
      <dgm:spPr/>
    </dgm:pt>
    <dgm:pt modelId="{7C66DDEB-F87B-457F-B21E-A7FBAFF9EAD7}" type="pres">
      <dgm:prSet presAssocID="{BFF9359E-E9B1-4B73-BACC-2C7988765B16}" presName="vert1" presStyleCnt="0"/>
      <dgm:spPr/>
    </dgm:pt>
    <dgm:pt modelId="{2F966C40-C549-4138-B401-D8D910D585AF}" type="pres">
      <dgm:prSet presAssocID="{3928EC90-76D3-48F2-B81F-C147715CB704}" presName="thickLine" presStyleLbl="alignNode1" presStyleIdx="3" presStyleCnt="8"/>
      <dgm:spPr/>
    </dgm:pt>
    <dgm:pt modelId="{A2D62AF9-A3EB-465F-AA36-FEDA7585DB8E}" type="pres">
      <dgm:prSet presAssocID="{3928EC90-76D3-48F2-B81F-C147715CB704}" presName="horz1" presStyleCnt="0"/>
      <dgm:spPr/>
    </dgm:pt>
    <dgm:pt modelId="{FA3AE7CF-C378-4D64-903E-D359E9379BD9}" type="pres">
      <dgm:prSet presAssocID="{3928EC90-76D3-48F2-B81F-C147715CB704}" presName="tx1" presStyleLbl="revTx" presStyleIdx="3" presStyleCnt="8"/>
      <dgm:spPr/>
    </dgm:pt>
    <dgm:pt modelId="{92B42E58-D73E-471D-ACB4-E1AD7EAEB72E}" type="pres">
      <dgm:prSet presAssocID="{3928EC90-76D3-48F2-B81F-C147715CB704}" presName="vert1" presStyleCnt="0"/>
      <dgm:spPr/>
    </dgm:pt>
    <dgm:pt modelId="{970E6321-EBB2-47D0-9A48-98F6039D5299}" type="pres">
      <dgm:prSet presAssocID="{8EEB76CE-93AA-4ABA-B925-67B1D1A9FCA3}" presName="thickLine" presStyleLbl="alignNode1" presStyleIdx="4" presStyleCnt="8"/>
      <dgm:spPr/>
    </dgm:pt>
    <dgm:pt modelId="{C41D6ED5-C66F-4465-A864-A2F120EFC7F5}" type="pres">
      <dgm:prSet presAssocID="{8EEB76CE-93AA-4ABA-B925-67B1D1A9FCA3}" presName="horz1" presStyleCnt="0"/>
      <dgm:spPr/>
    </dgm:pt>
    <dgm:pt modelId="{0F188C55-324D-4C12-813A-FC9484F9D8A0}" type="pres">
      <dgm:prSet presAssocID="{8EEB76CE-93AA-4ABA-B925-67B1D1A9FCA3}" presName="tx1" presStyleLbl="revTx" presStyleIdx="4" presStyleCnt="8"/>
      <dgm:spPr/>
    </dgm:pt>
    <dgm:pt modelId="{7EA3DB3D-861F-4887-8D49-F01FF82F4743}" type="pres">
      <dgm:prSet presAssocID="{8EEB76CE-93AA-4ABA-B925-67B1D1A9FCA3}" presName="vert1" presStyleCnt="0"/>
      <dgm:spPr/>
    </dgm:pt>
    <dgm:pt modelId="{43B19E1D-4CBE-4E18-9E6C-47EBC2DF18F4}" type="pres">
      <dgm:prSet presAssocID="{F662AE56-D0D9-4D5B-A7CC-020B687F6260}" presName="thickLine" presStyleLbl="alignNode1" presStyleIdx="5" presStyleCnt="8"/>
      <dgm:spPr/>
    </dgm:pt>
    <dgm:pt modelId="{D142D2C3-9A14-4674-A9E9-4A913F8DC82D}" type="pres">
      <dgm:prSet presAssocID="{F662AE56-D0D9-4D5B-A7CC-020B687F6260}" presName="horz1" presStyleCnt="0"/>
      <dgm:spPr/>
    </dgm:pt>
    <dgm:pt modelId="{AABC0715-E0C0-47E8-AB3E-51BDEAD4F05D}" type="pres">
      <dgm:prSet presAssocID="{F662AE56-D0D9-4D5B-A7CC-020B687F6260}" presName="tx1" presStyleLbl="revTx" presStyleIdx="5" presStyleCnt="8"/>
      <dgm:spPr/>
    </dgm:pt>
    <dgm:pt modelId="{6F26883B-DE2A-4334-8F4D-30FA428696DF}" type="pres">
      <dgm:prSet presAssocID="{F662AE56-D0D9-4D5B-A7CC-020B687F6260}" presName="vert1" presStyleCnt="0"/>
      <dgm:spPr/>
    </dgm:pt>
    <dgm:pt modelId="{93188ED5-4922-45F9-8E59-C52B779D1106}" type="pres">
      <dgm:prSet presAssocID="{1E2C8414-7842-4633-9743-9C30AF387919}" presName="thickLine" presStyleLbl="alignNode1" presStyleIdx="6" presStyleCnt="8"/>
      <dgm:spPr/>
    </dgm:pt>
    <dgm:pt modelId="{E2AD04FD-328E-4769-B9A6-C886062CF1DB}" type="pres">
      <dgm:prSet presAssocID="{1E2C8414-7842-4633-9743-9C30AF387919}" presName="horz1" presStyleCnt="0"/>
      <dgm:spPr/>
    </dgm:pt>
    <dgm:pt modelId="{49B34C73-A315-49BF-A668-AE0581001678}" type="pres">
      <dgm:prSet presAssocID="{1E2C8414-7842-4633-9743-9C30AF387919}" presName="tx1" presStyleLbl="revTx" presStyleIdx="6" presStyleCnt="8"/>
      <dgm:spPr/>
    </dgm:pt>
    <dgm:pt modelId="{35C91806-C767-41FA-981A-18CE2B1AE11A}" type="pres">
      <dgm:prSet presAssocID="{1E2C8414-7842-4633-9743-9C30AF387919}" presName="vert1" presStyleCnt="0"/>
      <dgm:spPr/>
    </dgm:pt>
    <dgm:pt modelId="{26990759-EBAC-4096-9D37-D0065C4EF76A}" type="pres">
      <dgm:prSet presAssocID="{A730CE97-35ED-4705-ADD2-966D6F65F632}" presName="thickLine" presStyleLbl="alignNode1" presStyleIdx="7" presStyleCnt="8"/>
      <dgm:spPr/>
    </dgm:pt>
    <dgm:pt modelId="{B4D008F6-9CBC-403F-9D87-C656662CD81C}" type="pres">
      <dgm:prSet presAssocID="{A730CE97-35ED-4705-ADD2-966D6F65F632}" presName="horz1" presStyleCnt="0"/>
      <dgm:spPr/>
    </dgm:pt>
    <dgm:pt modelId="{93BE38F1-D711-4900-A295-28BFACC66122}" type="pres">
      <dgm:prSet presAssocID="{A730CE97-35ED-4705-ADD2-966D6F65F632}" presName="tx1" presStyleLbl="revTx" presStyleIdx="7" presStyleCnt="8"/>
      <dgm:spPr/>
    </dgm:pt>
    <dgm:pt modelId="{1352BA22-9669-44A6-B981-A2935C888956}" type="pres">
      <dgm:prSet presAssocID="{A730CE97-35ED-4705-ADD2-966D6F65F632}" presName="vert1" presStyleCnt="0"/>
      <dgm:spPr/>
    </dgm:pt>
  </dgm:ptLst>
  <dgm:cxnLst>
    <dgm:cxn modelId="{225FE804-17BF-467F-AB45-CF0BB35125C9}" srcId="{C7720856-93F0-4CC7-B7FD-2466914A11D4}" destId="{A730CE97-35ED-4705-ADD2-966D6F65F632}" srcOrd="7" destOrd="0" parTransId="{24761A17-1521-472F-A96D-2A67F28D9A12}" sibTransId="{3475C45F-AD9B-42FF-9A60-DEFA47E6979B}"/>
    <dgm:cxn modelId="{315E9F1D-4FC4-42EF-BF37-00BDB29BD604}" type="presOf" srcId="{A730CE97-35ED-4705-ADD2-966D6F65F632}" destId="{93BE38F1-D711-4900-A295-28BFACC66122}" srcOrd="0" destOrd="0" presId="urn:microsoft.com/office/officeart/2008/layout/LinedList"/>
    <dgm:cxn modelId="{453CBB2D-08A9-4D4D-9B9E-370994AC75A8}" type="presOf" srcId="{1E2C8414-7842-4633-9743-9C30AF387919}" destId="{49B34C73-A315-49BF-A668-AE0581001678}" srcOrd="0" destOrd="0" presId="urn:microsoft.com/office/officeart/2008/layout/LinedList"/>
    <dgm:cxn modelId="{35D70C3A-C58E-4695-A60B-E49B071518AC}" type="presOf" srcId="{BFF9359E-E9B1-4B73-BACC-2C7988765B16}" destId="{E9E206E9-3910-42BA-A5D1-D4CC358F0633}" srcOrd="0" destOrd="0" presId="urn:microsoft.com/office/officeart/2008/layout/LinedList"/>
    <dgm:cxn modelId="{8E830D60-7173-4BBC-88E2-5E0CA1909F55}" type="presOf" srcId="{8EEB76CE-93AA-4ABA-B925-67B1D1A9FCA3}" destId="{0F188C55-324D-4C12-813A-FC9484F9D8A0}" srcOrd="0" destOrd="0" presId="urn:microsoft.com/office/officeart/2008/layout/LinedList"/>
    <dgm:cxn modelId="{05438644-8B83-4D5C-8C2C-889E88B92FB7}" type="presOf" srcId="{81BEB84D-9A77-49C6-9301-B3359FCAC75F}" destId="{6BE0460F-51B4-495D-B2FA-68B059147F18}" srcOrd="0" destOrd="0" presId="urn:microsoft.com/office/officeart/2008/layout/Line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BEC16A55-52A5-47E4-A88A-4ADD2CC1E8A0}" srcId="{C7720856-93F0-4CC7-B7FD-2466914A11D4}" destId="{1E2C8414-7842-4633-9743-9C30AF387919}" srcOrd="6" destOrd="0" parTransId="{DC047C42-594E-4EC8-893C-611D5292EE76}" sibTransId="{ACD8B90C-FAB6-4904-87EB-1E5E6BC0DCC7}"/>
    <dgm:cxn modelId="{A6F1787F-3729-4CA2-AF92-CF27BD05A6CE}" type="presOf" srcId="{C7720856-93F0-4CC7-B7FD-2466914A11D4}" destId="{1C0BE874-0412-4CE0-884F-4C77BCC35751}" srcOrd="0" destOrd="0" presId="urn:microsoft.com/office/officeart/2008/layout/LinedList"/>
    <dgm:cxn modelId="{AE4B3289-1486-4931-8A56-88AB4949B347}" srcId="{C7720856-93F0-4CC7-B7FD-2466914A11D4}" destId="{8EEB76CE-93AA-4ABA-B925-67B1D1A9FCA3}" srcOrd="4" destOrd="0" parTransId="{BFF96AC3-A8A6-4791-B379-DEA43EE5543D}" sibTransId="{61961B3E-0415-430B-828F-8147FDE676F3}"/>
    <dgm:cxn modelId="{26AC458E-7E0F-4E68-9739-A6EB59BD9C6C}" srcId="{C7720856-93F0-4CC7-B7FD-2466914A11D4}" destId="{3928EC90-76D3-48F2-B81F-C147715CB704}" srcOrd="3" destOrd="0" parTransId="{90C8985B-FA71-466E-B519-883A3048E17F}" sibTransId="{AE7D93DF-24CA-4F6B-8238-7A7FC41B24E1}"/>
    <dgm:cxn modelId="{A327B192-76AD-4F60-AD70-D018518AC1AA}" type="presOf" srcId="{F662AE56-D0D9-4D5B-A7CC-020B687F6260}" destId="{AABC0715-E0C0-47E8-AB3E-51BDEAD4F05D}" srcOrd="0" destOrd="0" presId="urn:microsoft.com/office/officeart/2008/layout/LinedList"/>
    <dgm:cxn modelId="{EF2A9D98-2B88-4C92-8A9E-7E052892EF84}" srcId="{C7720856-93F0-4CC7-B7FD-2466914A11D4}" destId="{F662AE56-D0D9-4D5B-A7CC-020B687F6260}" srcOrd="5" destOrd="0" parTransId="{BEABAC9B-6C7C-4EA3-BB6F-36D649332E38}" sibTransId="{82436606-68F3-49AC-9834-8D08DB41836A}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F80C3D0-F83F-43A0-8423-CC565CC40EC7}" type="presOf" srcId="{3928EC90-76D3-48F2-B81F-C147715CB704}" destId="{FA3AE7CF-C378-4D64-903E-D359E9379BD9}" srcOrd="0" destOrd="0" presId="urn:microsoft.com/office/officeart/2008/layout/LinedList"/>
    <dgm:cxn modelId="{1E08E6D7-06E2-46AC-A3E4-4F82868B4BE3}" type="presOf" srcId="{4AF52931-E4CA-4429-AACB-B8747CDB2409}" destId="{58BEFE24-5996-4BA7-AB9D-0CDB7EA4192B}" srcOrd="0" destOrd="0" presId="urn:microsoft.com/office/officeart/2008/layout/LinedList"/>
    <dgm:cxn modelId="{0D141EA4-A99E-4B62-AE05-02BA170FA606}" type="presParOf" srcId="{1C0BE874-0412-4CE0-884F-4C77BCC35751}" destId="{86F069BD-DBE9-41A7-8D9C-96A1CED0140C}" srcOrd="0" destOrd="0" presId="urn:microsoft.com/office/officeart/2008/layout/LinedList"/>
    <dgm:cxn modelId="{0A12859F-3ABD-4161-B5F0-8B48EB51B118}" type="presParOf" srcId="{1C0BE874-0412-4CE0-884F-4C77BCC35751}" destId="{40A8B40F-E219-49CD-AF36-82433743B2CA}" srcOrd="1" destOrd="0" presId="urn:microsoft.com/office/officeart/2008/layout/LinedList"/>
    <dgm:cxn modelId="{6730D9A7-AD84-4D58-A0E3-80F7153BDF16}" type="presParOf" srcId="{40A8B40F-E219-49CD-AF36-82433743B2CA}" destId="{58BEFE24-5996-4BA7-AB9D-0CDB7EA4192B}" srcOrd="0" destOrd="0" presId="urn:microsoft.com/office/officeart/2008/layout/LinedList"/>
    <dgm:cxn modelId="{6BA194D4-0765-48B7-BB5B-523010343AD6}" type="presParOf" srcId="{40A8B40F-E219-49CD-AF36-82433743B2CA}" destId="{FB9FDF81-4B70-4A93-B8B2-E75A9142FEDF}" srcOrd="1" destOrd="0" presId="urn:microsoft.com/office/officeart/2008/layout/LinedList"/>
    <dgm:cxn modelId="{BC1CAAF7-3C7B-45DD-8FC0-D1D2891557D6}" type="presParOf" srcId="{1C0BE874-0412-4CE0-884F-4C77BCC35751}" destId="{332C2347-FF78-4A4A-8483-34CFCD143CB9}" srcOrd="2" destOrd="0" presId="urn:microsoft.com/office/officeart/2008/layout/LinedList"/>
    <dgm:cxn modelId="{6B49B008-507D-4D01-A714-5BD4812E7497}" type="presParOf" srcId="{1C0BE874-0412-4CE0-884F-4C77BCC35751}" destId="{B316262F-A46A-4875-9F44-B20AFE206E5E}" srcOrd="3" destOrd="0" presId="urn:microsoft.com/office/officeart/2008/layout/LinedList"/>
    <dgm:cxn modelId="{ACDDEDA1-EF9A-4439-9C1A-041BF027A137}" type="presParOf" srcId="{B316262F-A46A-4875-9F44-B20AFE206E5E}" destId="{6BE0460F-51B4-495D-B2FA-68B059147F18}" srcOrd="0" destOrd="0" presId="urn:microsoft.com/office/officeart/2008/layout/LinedList"/>
    <dgm:cxn modelId="{1D564552-3AD3-4608-9FCA-9ADB12042883}" type="presParOf" srcId="{B316262F-A46A-4875-9F44-B20AFE206E5E}" destId="{81195C6B-F859-451E-AE29-B8687E33A152}" srcOrd="1" destOrd="0" presId="urn:microsoft.com/office/officeart/2008/layout/LinedList"/>
    <dgm:cxn modelId="{F8D9C1C4-E13B-42B9-82E6-6135EC819F09}" type="presParOf" srcId="{1C0BE874-0412-4CE0-884F-4C77BCC35751}" destId="{FB4D2566-7C77-4C0F-B67C-79343F4F401D}" srcOrd="4" destOrd="0" presId="urn:microsoft.com/office/officeart/2008/layout/LinedList"/>
    <dgm:cxn modelId="{B7E5FDFC-F758-4006-B337-8CBCDCAB7B22}" type="presParOf" srcId="{1C0BE874-0412-4CE0-884F-4C77BCC35751}" destId="{52F97741-4F2B-49A3-98F2-5F3A0D4E8176}" srcOrd="5" destOrd="0" presId="urn:microsoft.com/office/officeart/2008/layout/LinedList"/>
    <dgm:cxn modelId="{B5232BFA-6042-4458-BDA8-7AC197422A0F}" type="presParOf" srcId="{52F97741-4F2B-49A3-98F2-5F3A0D4E8176}" destId="{E9E206E9-3910-42BA-A5D1-D4CC358F0633}" srcOrd="0" destOrd="0" presId="urn:microsoft.com/office/officeart/2008/layout/LinedList"/>
    <dgm:cxn modelId="{D0A23A5B-A533-40F7-A1EA-BE5FCBA23DC1}" type="presParOf" srcId="{52F97741-4F2B-49A3-98F2-5F3A0D4E8176}" destId="{7C66DDEB-F87B-457F-B21E-A7FBAFF9EAD7}" srcOrd="1" destOrd="0" presId="urn:microsoft.com/office/officeart/2008/layout/LinedList"/>
    <dgm:cxn modelId="{7F76F625-D160-4958-9B89-0FC5879A4425}" type="presParOf" srcId="{1C0BE874-0412-4CE0-884F-4C77BCC35751}" destId="{2F966C40-C549-4138-B401-D8D910D585AF}" srcOrd="6" destOrd="0" presId="urn:microsoft.com/office/officeart/2008/layout/LinedList"/>
    <dgm:cxn modelId="{AA42EC4D-68AE-483B-BC01-76484724F19A}" type="presParOf" srcId="{1C0BE874-0412-4CE0-884F-4C77BCC35751}" destId="{A2D62AF9-A3EB-465F-AA36-FEDA7585DB8E}" srcOrd="7" destOrd="0" presId="urn:microsoft.com/office/officeart/2008/layout/LinedList"/>
    <dgm:cxn modelId="{1F66ACF9-29D1-42B3-A194-251161BDE87D}" type="presParOf" srcId="{A2D62AF9-A3EB-465F-AA36-FEDA7585DB8E}" destId="{FA3AE7CF-C378-4D64-903E-D359E9379BD9}" srcOrd="0" destOrd="0" presId="urn:microsoft.com/office/officeart/2008/layout/LinedList"/>
    <dgm:cxn modelId="{4938D2C8-80A4-4192-BD70-DDC5A4CF7859}" type="presParOf" srcId="{A2D62AF9-A3EB-465F-AA36-FEDA7585DB8E}" destId="{92B42E58-D73E-471D-ACB4-E1AD7EAEB72E}" srcOrd="1" destOrd="0" presId="urn:microsoft.com/office/officeart/2008/layout/LinedList"/>
    <dgm:cxn modelId="{283DEA86-BC3C-44FB-ABE9-DC4856D4E040}" type="presParOf" srcId="{1C0BE874-0412-4CE0-884F-4C77BCC35751}" destId="{970E6321-EBB2-47D0-9A48-98F6039D5299}" srcOrd="8" destOrd="0" presId="urn:microsoft.com/office/officeart/2008/layout/LinedList"/>
    <dgm:cxn modelId="{16FB9F84-3E90-4D83-8494-6A8A358F2D44}" type="presParOf" srcId="{1C0BE874-0412-4CE0-884F-4C77BCC35751}" destId="{C41D6ED5-C66F-4465-A864-A2F120EFC7F5}" srcOrd="9" destOrd="0" presId="urn:microsoft.com/office/officeart/2008/layout/LinedList"/>
    <dgm:cxn modelId="{5E258D0A-1B42-4FD0-8485-466A2BB5CE55}" type="presParOf" srcId="{C41D6ED5-C66F-4465-A864-A2F120EFC7F5}" destId="{0F188C55-324D-4C12-813A-FC9484F9D8A0}" srcOrd="0" destOrd="0" presId="urn:microsoft.com/office/officeart/2008/layout/LinedList"/>
    <dgm:cxn modelId="{A9EEE1EC-687D-4B84-A68A-1025D7CDFF81}" type="presParOf" srcId="{C41D6ED5-C66F-4465-A864-A2F120EFC7F5}" destId="{7EA3DB3D-861F-4887-8D49-F01FF82F4743}" srcOrd="1" destOrd="0" presId="urn:microsoft.com/office/officeart/2008/layout/LinedList"/>
    <dgm:cxn modelId="{B8DC984D-DB77-4148-87F7-6087FADDBDD7}" type="presParOf" srcId="{1C0BE874-0412-4CE0-884F-4C77BCC35751}" destId="{43B19E1D-4CBE-4E18-9E6C-47EBC2DF18F4}" srcOrd="10" destOrd="0" presId="urn:microsoft.com/office/officeart/2008/layout/LinedList"/>
    <dgm:cxn modelId="{58D72C93-5108-4404-8F6B-D0D650CEBCAA}" type="presParOf" srcId="{1C0BE874-0412-4CE0-884F-4C77BCC35751}" destId="{D142D2C3-9A14-4674-A9E9-4A913F8DC82D}" srcOrd="11" destOrd="0" presId="urn:microsoft.com/office/officeart/2008/layout/LinedList"/>
    <dgm:cxn modelId="{E553E220-AAF9-4118-8A44-0FF052FC64C0}" type="presParOf" srcId="{D142D2C3-9A14-4674-A9E9-4A913F8DC82D}" destId="{AABC0715-E0C0-47E8-AB3E-51BDEAD4F05D}" srcOrd="0" destOrd="0" presId="urn:microsoft.com/office/officeart/2008/layout/LinedList"/>
    <dgm:cxn modelId="{F2CEAAF9-FA43-4DC5-B67A-BE0BAA20915B}" type="presParOf" srcId="{D142D2C3-9A14-4674-A9E9-4A913F8DC82D}" destId="{6F26883B-DE2A-4334-8F4D-30FA428696DF}" srcOrd="1" destOrd="0" presId="urn:microsoft.com/office/officeart/2008/layout/LinedList"/>
    <dgm:cxn modelId="{3FF2FC2C-DBEE-4A00-9F09-28968647CCA8}" type="presParOf" srcId="{1C0BE874-0412-4CE0-884F-4C77BCC35751}" destId="{93188ED5-4922-45F9-8E59-C52B779D1106}" srcOrd="12" destOrd="0" presId="urn:microsoft.com/office/officeart/2008/layout/LinedList"/>
    <dgm:cxn modelId="{9F47AE49-D18E-44CA-80E7-2DD6DB1527A1}" type="presParOf" srcId="{1C0BE874-0412-4CE0-884F-4C77BCC35751}" destId="{E2AD04FD-328E-4769-B9A6-C886062CF1DB}" srcOrd="13" destOrd="0" presId="urn:microsoft.com/office/officeart/2008/layout/LinedList"/>
    <dgm:cxn modelId="{CF53BF47-DBB4-47ED-B6DD-EDCBE767B0D1}" type="presParOf" srcId="{E2AD04FD-328E-4769-B9A6-C886062CF1DB}" destId="{49B34C73-A315-49BF-A668-AE0581001678}" srcOrd="0" destOrd="0" presId="urn:microsoft.com/office/officeart/2008/layout/LinedList"/>
    <dgm:cxn modelId="{64F50833-6F62-43C6-940D-52D8806F9726}" type="presParOf" srcId="{E2AD04FD-328E-4769-B9A6-C886062CF1DB}" destId="{35C91806-C767-41FA-981A-18CE2B1AE11A}" srcOrd="1" destOrd="0" presId="urn:microsoft.com/office/officeart/2008/layout/LinedList"/>
    <dgm:cxn modelId="{CDAADE93-EB8C-423E-851D-8F59A480405D}" type="presParOf" srcId="{1C0BE874-0412-4CE0-884F-4C77BCC35751}" destId="{26990759-EBAC-4096-9D37-D0065C4EF76A}" srcOrd="14" destOrd="0" presId="urn:microsoft.com/office/officeart/2008/layout/LinedList"/>
    <dgm:cxn modelId="{71DA3566-FB7B-4321-8F7E-03BA1B146A15}" type="presParOf" srcId="{1C0BE874-0412-4CE0-884F-4C77BCC35751}" destId="{B4D008F6-9CBC-403F-9D87-C656662CD81C}" srcOrd="15" destOrd="0" presId="urn:microsoft.com/office/officeart/2008/layout/LinedList"/>
    <dgm:cxn modelId="{5E140217-5CCE-45F3-B826-FAA2ECD021F7}" type="presParOf" srcId="{B4D008F6-9CBC-403F-9D87-C656662CD81C}" destId="{93BE38F1-D711-4900-A295-28BFACC66122}" srcOrd="0" destOrd="0" presId="urn:microsoft.com/office/officeart/2008/layout/LinedList"/>
    <dgm:cxn modelId="{92D0107E-9464-4B18-BCD6-A1718CFDA4DD}" type="presParOf" srcId="{B4D008F6-9CBC-403F-9D87-C656662CD81C}" destId="{1352BA22-9669-44A6-B981-A2935C8889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</dgm:pt>
    <dgm:pt modelId="{4AF52931-E4CA-4429-AACB-B8747CDB240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Introduction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 custT="1"/>
      <dgm:spPr/>
      <dgm:t>
        <a:bodyPr rtlCol="0"/>
        <a:lstStyle/>
        <a:p>
          <a:pPr rtl="0">
            <a:defRPr cap="all"/>
          </a:pPr>
          <a:r>
            <a:rPr lang="en-GB" sz="2800" b="1" noProof="0" dirty="0">
              <a:solidFill>
                <a:schemeClr val="tx1"/>
              </a:solidFill>
            </a:rPr>
            <a:t>Obtained</a:t>
          </a:r>
          <a:r>
            <a:rPr lang="nl-NL" sz="2800" b="1" noProof="0" dirty="0">
              <a:solidFill>
                <a:schemeClr val="tx1"/>
              </a:solidFill>
            </a:rPr>
            <a:t> </a:t>
          </a:r>
          <a:r>
            <a:rPr lang="nl-NL" sz="2800" b="1" noProof="0" dirty="0" err="1">
              <a:solidFill>
                <a:schemeClr val="tx1"/>
              </a:solidFill>
            </a:rPr>
            <a:t>segments</a:t>
          </a:r>
          <a:endParaRPr lang="nl-NL" sz="2800" b="1" noProof="0" dirty="0">
            <a:solidFill>
              <a:schemeClr val="tx1"/>
            </a:solidFill>
          </a:endParaRP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Annotation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3928EC90-76D3-48F2-B81F-C147715CB704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Overlap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dnase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-I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peaks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90C8985B-FA71-466E-B519-883A3048E17F}" type="parTrans" cxnId="{26AC458E-7E0F-4E68-9739-A6EB59BD9C6C}">
      <dgm:prSet/>
      <dgm:spPr/>
      <dgm:t>
        <a:bodyPr/>
        <a:lstStyle/>
        <a:p>
          <a:endParaRPr lang="en-GB"/>
        </a:p>
      </dgm:t>
    </dgm:pt>
    <dgm:pt modelId="{AE7D93DF-24CA-4F6B-8238-7A7FC41B24E1}" type="sibTrans" cxnId="{26AC458E-7E0F-4E68-9739-A6EB59BD9C6C}">
      <dgm:prSet/>
      <dgm:spPr/>
      <dgm:t>
        <a:bodyPr/>
        <a:lstStyle/>
        <a:p>
          <a:endParaRPr lang="en-GB"/>
        </a:p>
      </dgm:t>
    </dgm:pt>
    <dgm:pt modelId="{8EEB76CE-93AA-4ABA-B925-67B1D1A9FCA3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Enriched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motifs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BFF96AC3-A8A6-4791-B379-DEA43EE5543D}" type="parTrans" cxnId="{AE4B3289-1486-4931-8A56-88AB4949B347}">
      <dgm:prSet/>
      <dgm:spPr/>
      <dgm:t>
        <a:bodyPr/>
        <a:lstStyle/>
        <a:p>
          <a:endParaRPr lang="en-GB"/>
        </a:p>
      </dgm:t>
    </dgm:pt>
    <dgm:pt modelId="{61961B3E-0415-430B-828F-8147FDE676F3}" type="sibTrans" cxnId="{AE4B3289-1486-4931-8A56-88AB4949B347}">
      <dgm:prSet/>
      <dgm:spPr/>
      <dgm:t>
        <a:bodyPr/>
        <a:lstStyle/>
        <a:p>
          <a:endParaRPr lang="en-GB"/>
        </a:p>
      </dgm:t>
    </dgm:pt>
    <dgm:pt modelId="{F662AE56-D0D9-4D5B-A7CC-020B687F6260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BEABAC9B-6C7C-4EA3-BB6F-36D649332E38}" type="parTrans" cxnId="{EF2A9D98-2B88-4C92-8A9E-7E052892EF84}">
      <dgm:prSet/>
      <dgm:spPr/>
      <dgm:t>
        <a:bodyPr/>
        <a:lstStyle/>
        <a:p>
          <a:endParaRPr lang="en-GB"/>
        </a:p>
      </dgm:t>
    </dgm:pt>
    <dgm:pt modelId="{82436606-68F3-49AC-9834-8D08DB41836A}" type="sibTrans" cxnId="{EF2A9D98-2B88-4C92-8A9E-7E052892EF84}">
      <dgm:prSet/>
      <dgm:spPr/>
      <dgm:t>
        <a:bodyPr/>
        <a:lstStyle/>
        <a:p>
          <a:endParaRPr lang="en-GB"/>
        </a:p>
      </dgm:t>
    </dgm:pt>
    <dgm:pt modelId="{1E2C8414-7842-4633-9743-9C30AF38791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DC047C42-594E-4EC8-893C-611D5292EE76}" type="parTrans" cxnId="{BEC16A55-52A5-47E4-A88A-4ADD2CC1E8A0}">
      <dgm:prSet/>
      <dgm:spPr/>
      <dgm:t>
        <a:bodyPr/>
        <a:lstStyle/>
        <a:p>
          <a:endParaRPr lang="en-GB"/>
        </a:p>
      </dgm:t>
    </dgm:pt>
    <dgm:pt modelId="{ACD8B90C-FAB6-4904-87EB-1E5E6BC0DCC7}" type="sibTrans" cxnId="{BEC16A55-52A5-47E4-A88A-4ADD2CC1E8A0}">
      <dgm:prSet/>
      <dgm:spPr/>
      <dgm:t>
        <a:bodyPr/>
        <a:lstStyle/>
        <a:p>
          <a:endParaRPr lang="en-GB"/>
        </a:p>
      </dgm:t>
    </dgm:pt>
    <dgm:pt modelId="{A730CE97-35ED-4705-ADD2-966D6F65F632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24761A17-1521-472F-A96D-2A67F28D9A12}" type="parTrans" cxnId="{225FE804-17BF-467F-AB45-CF0BB35125C9}">
      <dgm:prSet/>
      <dgm:spPr/>
      <dgm:t>
        <a:bodyPr/>
        <a:lstStyle/>
        <a:p>
          <a:endParaRPr lang="en-GB"/>
        </a:p>
      </dgm:t>
    </dgm:pt>
    <dgm:pt modelId="{3475C45F-AD9B-42FF-9A60-DEFA47E6979B}" type="sibTrans" cxnId="{225FE804-17BF-467F-AB45-CF0BB35125C9}">
      <dgm:prSet/>
      <dgm:spPr/>
      <dgm:t>
        <a:bodyPr/>
        <a:lstStyle/>
        <a:p>
          <a:endParaRPr lang="en-GB"/>
        </a:p>
      </dgm:t>
    </dgm:pt>
    <dgm:pt modelId="{1C0BE874-0412-4CE0-884F-4C77BCC35751}" type="pres">
      <dgm:prSet presAssocID="{C7720856-93F0-4CC7-B7FD-2466914A11D4}" presName="vert0" presStyleCnt="0">
        <dgm:presLayoutVars>
          <dgm:dir/>
          <dgm:animOne val="branch"/>
          <dgm:animLvl val="lvl"/>
        </dgm:presLayoutVars>
      </dgm:prSet>
      <dgm:spPr/>
    </dgm:pt>
    <dgm:pt modelId="{86F069BD-DBE9-41A7-8D9C-96A1CED0140C}" type="pres">
      <dgm:prSet presAssocID="{4AF52931-E4CA-4429-AACB-B8747CDB2409}" presName="thickLine" presStyleLbl="alignNode1" presStyleIdx="0" presStyleCnt="8"/>
      <dgm:spPr/>
    </dgm:pt>
    <dgm:pt modelId="{40A8B40F-E219-49CD-AF36-82433743B2CA}" type="pres">
      <dgm:prSet presAssocID="{4AF52931-E4CA-4429-AACB-B8747CDB2409}" presName="horz1" presStyleCnt="0"/>
      <dgm:spPr/>
    </dgm:pt>
    <dgm:pt modelId="{58BEFE24-5996-4BA7-AB9D-0CDB7EA4192B}" type="pres">
      <dgm:prSet presAssocID="{4AF52931-E4CA-4429-AACB-B8747CDB2409}" presName="tx1" presStyleLbl="revTx" presStyleIdx="0" presStyleCnt="8"/>
      <dgm:spPr/>
    </dgm:pt>
    <dgm:pt modelId="{FB9FDF81-4B70-4A93-B8B2-E75A9142FEDF}" type="pres">
      <dgm:prSet presAssocID="{4AF52931-E4CA-4429-AACB-B8747CDB2409}" presName="vert1" presStyleCnt="0"/>
      <dgm:spPr/>
    </dgm:pt>
    <dgm:pt modelId="{332C2347-FF78-4A4A-8483-34CFCD143CB9}" type="pres">
      <dgm:prSet presAssocID="{81BEB84D-9A77-49C6-9301-B3359FCAC75F}" presName="thickLine" presStyleLbl="alignNode1" presStyleIdx="1" presStyleCnt="8"/>
      <dgm:spPr/>
    </dgm:pt>
    <dgm:pt modelId="{B316262F-A46A-4875-9F44-B20AFE206E5E}" type="pres">
      <dgm:prSet presAssocID="{81BEB84D-9A77-49C6-9301-B3359FCAC75F}" presName="horz1" presStyleCnt="0"/>
      <dgm:spPr/>
    </dgm:pt>
    <dgm:pt modelId="{6BE0460F-51B4-495D-B2FA-68B059147F18}" type="pres">
      <dgm:prSet presAssocID="{81BEB84D-9A77-49C6-9301-B3359FCAC75F}" presName="tx1" presStyleLbl="revTx" presStyleIdx="1" presStyleCnt="8"/>
      <dgm:spPr/>
    </dgm:pt>
    <dgm:pt modelId="{81195C6B-F859-451E-AE29-B8687E33A152}" type="pres">
      <dgm:prSet presAssocID="{81BEB84D-9A77-49C6-9301-B3359FCAC75F}" presName="vert1" presStyleCnt="0"/>
      <dgm:spPr/>
    </dgm:pt>
    <dgm:pt modelId="{FB4D2566-7C77-4C0F-B67C-79343F4F401D}" type="pres">
      <dgm:prSet presAssocID="{BFF9359E-E9B1-4B73-BACC-2C7988765B16}" presName="thickLine" presStyleLbl="alignNode1" presStyleIdx="2" presStyleCnt="8"/>
      <dgm:spPr/>
    </dgm:pt>
    <dgm:pt modelId="{52F97741-4F2B-49A3-98F2-5F3A0D4E8176}" type="pres">
      <dgm:prSet presAssocID="{BFF9359E-E9B1-4B73-BACC-2C7988765B16}" presName="horz1" presStyleCnt="0"/>
      <dgm:spPr/>
    </dgm:pt>
    <dgm:pt modelId="{E9E206E9-3910-42BA-A5D1-D4CC358F0633}" type="pres">
      <dgm:prSet presAssocID="{BFF9359E-E9B1-4B73-BACC-2C7988765B16}" presName="tx1" presStyleLbl="revTx" presStyleIdx="2" presStyleCnt="8"/>
      <dgm:spPr/>
    </dgm:pt>
    <dgm:pt modelId="{7C66DDEB-F87B-457F-B21E-A7FBAFF9EAD7}" type="pres">
      <dgm:prSet presAssocID="{BFF9359E-E9B1-4B73-BACC-2C7988765B16}" presName="vert1" presStyleCnt="0"/>
      <dgm:spPr/>
    </dgm:pt>
    <dgm:pt modelId="{2F966C40-C549-4138-B401-D8D910D585AF}" type="pres">
      <dgm:prSet presAssocID="{3928EC90-76D3-48F2-B81F-C147715CB704}" presName="thickLine" presStyleLbl="alignNode1" presStyleIdx="3" presStyleCnt="8"/>
      <dgm:spPr/>
    </dgm:pt>
    <dgm:pt modelId="{A2D62AF9-A3EB-465F-AA36-FEDA7585DB8E}" type="pres">
      <dgm:prSet presAssocID="{3928EC90-76D3-48F2-B81F-C147715CB704}" presName="horz1" presStyleCnt="0"/>
      <dgm:spPr/>
    </dgm:pt>
    <dgm:pt modelId="{FA3AE7CF-C378-4D64-903E-D359E9379BD9}" type="pres">
      <dgm:prSet presAssocID="{3928EC90-76D3-48F2-B81F-C147715CB704}" presName="tx1" presStyleLbl="revTx" presStyleIdx="3" presStyleCnt="8"/>
      <dgm:spPr/>
    </dgm:pt>
    <dgm:pt modelId="{92B42E58-D73E-471D-ACB4-E1AD7EAEB72E}" type="pres">
      <dgm:prSet presAssocID="{3928EC90-76D3-48F2-B81F-C147715CB704}" presName="vert1" presStyleCnt="0"/>
      <dgm:spPr/>
    </dgm:pt>
    <dgm:pt modelId="{970E6321-EBB2-47D0-9A48-98F6039D5299}" type="pres">
      <dgm:prSet presAssocID="{8EEB76CE-93AA-4ABA-B925-67B1D1A9FCA3}" presName="thickLine" presStyleLbl="alignNode1" presStyleIdx="4" presStyleCnt="8"/>
      <dgm:spPr/>
    </dgm:pt>
    <dgm:pt modelId="{C41D6ED5-C66F-4465-A864-A2F120EFC7F5}" type="pres">
      <dgm:prSet presAssocID="{8EEB76CE-93AA-4ABA-B925-67B1D1A9FCA3}" presName="horz1" presStyleCnt="0"/>
      <dgm:spPr/>
    </dgm:pt>
    <dgm:pt modelId="{0F188C55-324D-4C12-813A-FC9484F9D8A0}" type="pres">
      <dgm:prSet presAssocID="{8EEB76CE-93AA-4ABA-B925-67B1D1A9FCA3}" presName="tx1" presStyleLbl="revTx" presStyleIdx="4" presStyleCnt="8"/>
      <dgm:spPr/>
    </dgm:pt>
    <dgm:pt modelId="{7EA3DB3D-861F-4887-8D49-F01FF82F4743}" type="pres">
      <dgm:prSet presAssocID="{8EEB76CE-93AA-4ABA-B925-67B1D1A9FCA3}" presName="vert1" presStyleCnt="0"/>
      <dgm:spPr/>
    </dgm:pt>
    <dgm:pt modelId="{43B19E1D-4CBE-4E18-9E6C-47EBC2DF18F4}" type="pres">
      <dgm:prSet presAssocID="{F662AE56-D0D9-4D5B-A7CC-020B687F6260}" presName="thickLine" presStyleLbl="alignNode1" presStyleIdx="5" presStyleCnt="8"/>
      <dgm:spPr/>
    </dgm:pt>
    <dgm:pt modelId="{D142D2C3-9A14-4674-A9E9-4A913F8DC82D}" type="pres">
      <dgm:prSet presAssocID="{F662AE56-D0D9-4D5B-A7CC-020B687F6260}" presName="horz1" presStyleCnt="0"/>
      <dgm:spPr/>
    </dgm:pt>
    <dgm:pt modelId="{AABC0715-E0C0-47E8-AB3E-51BDEAD4F05D}" type="pres">
      <dgm:prSet presAssocID="{F662AE56-D0D9-4D5B-A7CC-020B687F6260}" presName="tx1" presStyleLbl="revTx" presStyleIdx="5" presStyleCnt="8"/>
      <dgm:spPr/>
    </dgm:pt>
    <dgm:pt modelId="{6F26883B-DE2A-4334-8F4D-30FA428696DF}" type="pres">
      <dgm:prSet presAssocID="{F662AE56-D0D9-4D5B-A7CC-020B687F6260}" presName="vert1" presStyleCnt="0"/>
      <dgm:spPr/>
    </dgm:pt>
    <dgm:pt modelId="{93188ED5-4922-45F9-8E59-C52B779D1106}" type="pres">
      <dgm:prSet presAssocID="{1E2C8414-7842-4633-9743-9C30AF387919}" presName="thickLine" presStyleLbl="alignNode1" presStyleIdx="6" presStyleCnt="8"/>
      <dgm:spPr/>
    </dgm:pt>
    <dgm:pt modelId="{E2AD04FD-328E-4769-B9A6-C886062CF1DB}" type="pres">
      <dgm:prSet presAssocID="{1E2C8414-7842-4633-9743-9C30AF387919}" presName="horz1" presStyleCnt="0"/>
      <dgm:spPr/>
    </dgm:pt>
    <dgm:pt modelId="{49B34C73-A315-49BF-A668-AE0581001678}" type="pres">
      <dgm:prSet presAssocID="{1E2C8414-7842-4633-9743-9C30AF387919}" presName="tx1" presStyleLbl="revTx" presStyleIdx="6" presStyleCnt="8"/>
      <dgm:spPr/>
    </dgm:pt>
    <dgm:pt modelId="{35C91806-C767-41FA-981A-18CE2B1AE11A}" type="pres">
      <dgm:prSet presAssocID="{1E2C8414-7842-4633-9743-9C30AF387919}" presName="vert1" presStyleCnt="0"/>
      <dgm:spPr/>
    </dgm:pt>
    <dgm:pt modelId="{26990759-EBAC-4096-9D37-D0065C4EF76A}" type="pres">
      <dgm:prSet presAssocID="{A730CE97-35ED-4705-ADD2-966D6F65F632}" presName="thickLine" presStyleLbl="alignNode1" presStyleIdx="7" presStyleCnt="8"/>
      <dgm:spPr/>
    </dgm:pt>
    <dgm:pt modelId="{B4D008F6-9CBC-403F-9D87-C656662CD81C}" type="pres">
      <dgm:prSet presAssocID="{A730CE97-35ED-4705-ADD2-966D6F65F632}" presName="horz1" presStyleCnt="0"/>
      <dgm:spPr/>
    </dgm:pt>
    <dgm:pt modelId="{93BE38F1-D711-4900-A295-28BFACC66122}" type="pres">
      <dgm:prSet presAssocID="{A730CE97-35ED-4705-ADD2-966D6F65F632}" presName="tx1" presStyleLbl="revTx" presStyleIdx="7" presStyleCnt="8"/>
      <dgm:spPr/>
    </dgm:pt>
    <dgm:pt modelId="{1352BA22-9669-44A6-B981-A2935C888956}" type="pres">
      <dgm:prSet presAssocID="{A730CE97-35ED-4705-ADD2-966D6F65F632}" presName="vert1" presStyleCnt="0"/>
      <dgm:spPr/>
    </dgm:pt>
  </dgm:ptLst>
  <dgm:cxnLst>
    <dgm:cxn modelId="{225FE804-17BF-467F-AB45-CF0BB35125C9}" srcId="{C7720856-93F0-4CC7-B7FD-2466914A11D4}" destId="{A730CE97-35ED-4705-ADD2-966D6F65F632}" srcOrd="7" destOrd="0" parTransId="{24761A17-1521-472F-A96D-2A67F28D9A12}" sibTransId="{3475C45F-AD9B-42FF-9A60-DEFA47E6979B}"/>
    <dgm:cxn modelId="{315E9F1D-4FC4-42EF-BF37-00BDB29BD604}" type="presOf" srcId="{A730CE97-35ED-4705-ADD2-966D6F65F632}" destId="{93BE38F1-D711-4900-A295-28BFACC66122}" srcOrd="0" destOrd="0" presId="urn:microsoft.com/office/officeart/2008/layout/LinedList"/>
    <dgm:cxn modelId="{453CBB2D-08A9-4D4D-9B9E-370994AC75A8}" type="presOf" srcId="{1E2C8414-7842-4633-9743-9C30AF387919}" destId="{49B34C73-A315-49BF-A668-AE0581001678}" srcOrd="0" destOrd="0" presId="urn:microsoft.com/office/officeart/2008/layout/LinedList"/>
    <dgm:cxn modelId="{35D70C3A-C58E-4695-A60B-E49B071518AC}" type="presOf" srcId="{BFF9359E-E9B1-4B73-BACC-2C7988765B16}" destId="{E9E206E9-3910-42BA-A5D1-D4CC358F0633}" srcOrd="0" destOrd="0" presId="urn:microsoft.com/office/officeart/2008/layout/LinedList"/>
    <dgm:cxn modelId="{8E830D60-7173-4BBC-88E2-5E0CA1909F55}" type="presOf" srcId="{8EEB76CE-93AA-4ABA-B925-67B1D1A9FCA3}" destId="{0F188C55-324D-4C12-813A-FC9484F9D8A0}" srcOrd="0" destOrd="0" presId="urn:microsoft.com/office/officeart/2008/layout/LinedList"/>
    <dgm:cxn modelId="{05438644-8B83-4D5C-8C2C-889E88B92FB7}" type="presOf" srcId="{81BEB84D-9A77-49C6-9301-B3359FCAC75F}" destId="{6BE0460F-51B4-495D-B2FA-68B059147F18}" srcOrd="0" destOrd="0" presId="urn:microsoft.com/office/officeart/2008/layout/Line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BEC16A55-52A5-47E4-A88A-4ADD2CC1E8A0}" srcId="{C7720856-93F0-4CC7-B7FD-2466914A11D4}" destId="{1E2C8414-7842-4633-9743-9C30AF387919}" srcOrd="6" destOrd="0" parTransId="{DC047C42-594E-4EC8-893C-611D5292EE76}" sibTransId="{ACD8B90C-FAB6-4904-87EB-1E5E6BC0DCC7}"/>
    <dgm:cxn modelId="{A6F1787F-3729-4CA2-AF92-CF27BD05A6CE}" type="presOf" srcId="{C7720856-93F0-4CC7-B7FD-2466914A11D4}" destId="{1C0BE874-0412-4CE0-884F-4C77BCC35751}" srcOrd="0" destOrd="0" presId="urn:microsoft.com/office/officeart/2008/layout/LinedList"/>
    <dgm:cxn modelId="{AE4B3289-1486-4931-8A56-88AB4949B347}" srcId="{C7720856-93F0-4CC7-B7FD-2466914A11D4}" destId="{8EEB76CE-93AA-4ABA-B925-67B1D1A9FCA3}" srcOrd="4" destOrd="0" parTransId="{BFF96AC3-A8A6-4791-B379-DEA43EE5543D}" sibTransId="{61961B3E-0415-430B-828F-8147FDE676F3}"/>
    <dgm:cxn modelId="{26AC458E-7E0F-4E68-9739-A6EB59BD9C6C}" srcId="{C7720856-93F0-4CC7-B7FD-2466914A11D4}" destId="{3928EC90-76D3-48F2-B81F-C147715CB704}" srcOrd="3" destOrd="0" parTransId="{90C8985B-FA71-466E-B519-883A3048E17F}" sibTransId="{AE7D93DF-24CA-4F6B-8238-7A7FC41B24E1}"/>
    <dgm:cxn modelId="{A327B192-76AD-4F60-AD70-D018518AC1AA}" type="presOf" srcId="{F662AE56-D0D9-4D5B-A7CC-020B687F6260}" destId="{AABC0715-E0C0-47E8-AB3E-51BDEAD4F05D}" srcOrd="0" destOrd="0" presId="urn:microsoft.com/office/officeart/2008/layout/LinedList"/>
    <dgm:cxn modelId="{EF2A9D98-2B88-4C92-8A9E-7E052892EF84}" srcId="{C7720856-93F0-4CC7-B7FD-2466914A11D4}" destId="{F662AE56-D0D9-4D5B-A7CC-020B687F6260}" srcOrd="5" destOrd="0" parTransId="{BEABAC9B-6C7C-4EA3-BB6F-36D649332E38}" sibTransId="{82436606-68F3-49AC-9834-8D08DB41836A}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F80C3D0-F83F-43A0-8423-CC565CC40EC7}" type="presOf" srcId="{3928EC90-76D3-48F2-B81F-C147715CB704}" destId="{FA3AE7CF-C378-4D64-903E-D359E9379BD9}" srcOrd="0" destOrd="0" presId="urn:microsoft.com/office/officeart/2008/layout/LinedList"/>
    <dgm:cxn modelId="{1E08E6D7-06E2-46AC-A3E4-4F82868B4BE3}" type="presOf" srcId="{4AF52931-E4CA-4429-AACB-B8747CDB2409}" destId="{58BEFE24-5996-4BA7-AB9D-0CDB7EA4192B}" srcOrd="0" destOrd="0" presId="urn:microsoft.com/office/officeart/2008/layout/LinedList"/>
    <dgm:cxn modelId="{0D141EA4-A99E-4B62-AE05-02BA170FA606}" type="presParOf" srcId="{1C0BE874-0412-4CE0-884F-4C77BCC35751}" destId="{86F069BD-DBE9-41A7-8D9C-96A1CED0140C}" srcOrd="0" destOrd="0" presId="urn:microsoft.com/office/officeart/2008/layout/LinedList"/>
    <dgm:cxn modelId="{0A12859F-3ABD-4161-B5F0-8B48EB51B118}" type="presParOf" srcId="{1C0BE874-0412-4CE0-884F-4C77BCC35751}" destId="{40A8B40F-E219-49CD-AF36-82433743B2CA}" srcOrd="1" destOrd="0" presId="urn:microsoft.com/office/officeart/2008/layout/LinedList"/>
    <dgm:cxn modelId="{6730D9A7-AD84-4D58-A0E3-80F7153BDF16}" type="presParOf" srcId="{40A8B40F-E219-49CD-AF36-82433743B2CA}" destId="{58BEFE24-5996-4BA7-AB9D-0CDB7EA4192B}" srcOrd="0" destOrd="0" presId="urn:microsoft.com/office/officeart/2008/layout/LinedList"/>
    <dgm:cxn modelId="{6BA194D4-0765-48B7-BB5B-523010343AD6}" type="presParOf" srcId="{40A8B40F-E219-49CD-AF36-82433743B2CA}" destId="{FB9FDF81-4B70-4A93-B8B2-E75A9142FEDF}" srcOrd="1" destOrd="0" presId="urn:microsoft.com/office/officeart/2008/layout/LinedList"/>
    <dgm:cxn modelId="{BC1CAAF7-3C7B-45DD-8FC0-D1D2891557D6}" type="presParOf" srcId="{1C0BE874-0412-4CE0-884F-4C77BCC35751}" destId="{332C2347-FF78-4A4A-8483-34CFCD143CB9}" srcOrd="2" destOrd="0" presId="urn:microsoft.com/office/officeart/2008/layout/LinedList"/>
    <dgm:cxn modelId="{6B49B008-507D-4D01-A714-5BD4812E7497}" type="presParOf" srcId="{1C0BE874-0412-4CE0-884F-4C77BCC35751}" destId="{B316262F-A46A-4875-9F44-B20AFE206E5E}" srcOrd="3" destOrd="0" presId="urn:microsoft.com/office/officeart/2008/layout/LinedList"/>
    <dgm:cxn modelId="{ACDDEDA1-EF9A-4439-9C1A-041BF027A137}" type="presParOf" srcId="{B316262F-A46A-4875-9F44-B20AFE206E5E}" destId="{6BE0460F-51B4-495D-B2FA-68B059147F18}" srcOrd="0" destOrd="0" presId="urn:microsoft.com/office/officeart/2008/layout/LinedList"/>
    <dgm:cxn modelId="{1D564552-3AD3-4608-9FCA-9ADB12042883}" type="presParOf" srcId="{B316262F-A46A-4875-9F44-B20AFE206E5E}" destId="{81195C6B-F859-451E-AE29-B8687E33A152}" srcOrd="1" destOrd="0" presId="urn:microsoft.com/office/officeart/2008/layout/LinedList"/>
    <dgm:cxn modelId="{F8D9C1C4-E13B-42B9-82E6-6135EC819F09}" type="presParOf" srcId="{1C0BE874-0412-4CE0-884F-4C77BCC35751}" destId="{FB4D2566-7C77-4C0F-B67C-79343F4F401D}" srcOrd="4" destOrd="0" presId="urn:microsoft.com/office/officeart/2008/layout/LinedList"/>
    <dgm:cxn modelId="{B7E5FDFC-F758-4006-B337-8CBCDCAB7B22}" type="presParOf" srcId="{1C0BE874-0412-4CE0-884F-4C77BCC35751}" destId="{52F97741-4F2B-49A3-98F2-5F3A0D4E8176}" srcOrd="5" destOrd="0" presId="urn:microsoft.com/office/officeart/2008/layout/LinedList"/>
    <dgm:cxn modelId="{B5232BFA-6042-4458-BDA8-7AC197422A0F}" type="presParOf" srcId="{52F97741-4F2B-49A3-98F2-5F3A0D4E8176}" destId="{E9E206E9-3910-42BA-A5D1-D4CC358F0633}" srcOrd="0" destOrd="0" presId="urn:microsoft.com/office/officeart/2008/layout/LinedList"/>
    <dgm:cxn modelId="{D0A23A5B-A533-40F7-A1EA-BE5FCBA23DC1}" type="presParOf" srcId="{52F97741-4F2B-49A3-98F2-5F3A0D4E8176}" destId="{7C66DDEB-F87B-457F-B21E-A7FBAFF9EAD7}" srcOrd="1" destOrd="0" presId="urn:microsoft.com/office/officeart/2008/layout/LinedList"/>
    <dgm:cxn modelId="{7F76F625-D160-4958-9B89-0FC5879A4425}" type="presParOf" srcId="{1C0BE874-0412-4CE0-884F-4C77BCC35751}" destId="{2F966C40-C549-4138-B401-D8D910D585AF}" srcOrd="6" destOrd="0" presId="urn:microsoft.com/office/officeart/2008/layout/LinedList"/>
    <dgm:cxn modelId="{AA42EC4D-68AE-483B-BC01-76484724F19A}" type="presParOf" srcId="{1C0BE874-0412-4CE0-884F-4C77BCC35751}" destId="{A2D62AF9-A3EB-465F-AA36-FEDA7585DB8E}" srcOrd="7" destOrd="0" presId="urn:microsoft.com/office/officeart/2008/layout/LinedList"/>
    <dgm:cxn modelId="{1F66ACF9-29D1-42B3-A194-251161BDE87D}" type="presParOf" srcId="{A2D62AF9-A3EB-465F-AA36-FEDA7585DB8E}" destId="{FA3AE7CF-C378-4D64-903E-D359E9379BD9}" srcOrd="0" destOrd="0" presId="urn:microsoft.com/office/officeart/2008/layout/LinedList"/>
    <dgm:cxn modelId="{4938D2C8-80A4-4192-BD70-DDC5A4CF7859}" type="presParOf" srcId="{A2D62AF9-A3EB-465F-AA36-FEDA7585DB8E}" destId="{92B42E58-D73E-471D-ACB4-E1AD7EAEB72E}" srcOrd="1" destOrd="0" presId="urn:microsoft.com/office/officeart/2008/layout/LinedList"/>
    <dgm:cxn modelId="{283DEA86-BC3C-44FB-ABE9-DC4856D4E040}" type="presParOf" srcId="{1C0BE874-0412-4CE0-884F-4C77BCC35751}" destId="{970E6321-EBB2-47D0-9A48-98F6039D5299}" srcOrd="8" destOrd="0" presId="urn:microsoft.com/office/officeart/2008/layout/LinedList"/>
    <dgm:cxn modelId="{16FB9F84-3E90-4D83-8494-6A8A358F2D44}" type="presParOf" srcId="{1C0BE874-0412-4CE0-884F-4C77BCC35751}" destId="{C41D6ED5-C66F-4465-A864-A2F120EFC7F5}" srcOrd="9" destOrd="0" presId="urn:microsoft.com/office/officeart/2008/layout/LinedList"/>
    <dgm:cxn modelId="{5E258D0A-1B42-4FD0-8485-466A2BB5CE55}" type="presParOf" srcId="{C41D6ED5-C66F-4465-A864-A2F120EFC7F5}" destId="{0F188C55-324D-4C12-813A-FC9484F9D8A0}" srcOrd="0" destOrd="0" presId="urn:microsoft.com/office/officeart/2008/layout/LinedList"/>
    <dgm:cxn modelId="{A9EEE1EC-687D-4B84-A68A-1025D7CDFF81}" type="presParOf" srcId="{C41D6ED5-C66F-4465-A864-A2F120EFC7F5}" destId="{7EA3DB3D-861F-4887-8D49-F01FF82F4743}" srcOrd="1" destOrd="0" presId="urn:microsoft.com/office/officeart/2008/layout/LinedList"/>
    <dgm:cxn modelId="{B8DC984D-DB77-4148-87F7-6087FADDBDD7}" type="presParOf" srcId="{1C0BE874-0412-4CE0-884F-4C77BCC35751}" destId="{43B19E1D-4CBE-4E18-9E6C-47EBC2DF18F4}" srcOrd="10" destOrd="0" presId="urn:microsoft.com/office/officeart/2008/layout/LinedList"/>
    <dgm:cxn modelId="{58D72C93-5108-4404-8F6B-D0D650CEBCAA}" type="presParOf" srcId="{1C0BE874-0412-4CE0-884F-4C77BCC35751}" destId="{D142D2C3-9A14-4674-A9E9-4A913F8DC82D}" srcOrd="11" destOrd="0" presId="urn:microsoft.com/office/officeart/2008/layout/LinedList"/>
    <dgm:cxn modelId="{E553E220-AAF9-4118-8A44-0FF052FC64C0}" type="presParOf" srcId="{D142D2C3-9A14-4674-A9E9-4A913F8DC82D}" destId="{AABC0715-E0C0-47E8-AB3E-51BDEAD4F05D}" srcOrd="0" destOrd="0" presId="urn:microsoft.com/office/officeart/2008/layout/LinedList"/>
    <dgm:cxn modelId="{F2CEAAF9-FA43-4DC5-B67A-BE0BAA20915B}" type="presParOf" srcId="{D142D2C3-9A14-4674-A9E9-4A913F8DC82D}" destId="{6F26883B-DE2A-4334-8F4D-30FA428696DF}" srcOrd="1" destOrd="0" presId="urn:microsoft.com/office/officeart/2008/layout/LinedList"/>
    <dgm:cxn modelId="{3FF2FC2C-DBEE-4A00-9F09-28968647CCA8}" type="presParOf" srcId="{1C0BE874-0412-4CE0-884F-4C77BCC35751}" destId="{93188ED5-4922-45F9-8E59-C52B779D1106}" srcOrd="12" destOrd="0" presId="urn:microsoft.com/office/officeart/2008/layout/LinedList"/>
    <dgm:cxn modelId="{9F47AE49-D18E-44CA-80E7-2DD6DB1527A1}" type="presParOf" srcId="{1C0BE874-0412-4CE0-884F-4C77BCC35751}" destId="{E2AD04FD-328E-4769-B9A6-C886062CF1DB}" srcOrd="13" destOrd="0" presId="urn:microsoft.com/office/officeart/2008/layout/LinedList"/>
    <dgm:cxn modelId="{CF53BF47-DBB4-47ED-B6DD-EDCBE767B0D1}" type="presParOf" srcId="{E2AD04FD-328E-4769-B9A6-C886062CF1DB}" destId="{49B34C73-A315-49BF-A668-AE0581001678}" srcOrd="0" destOrd="0" presId="urn:microsoft.com/office/officeart/2008/layout/LinedList"/>
    <dgm:cxn modelId="{64F50833-6F62-43C6-940D-52D8806F9726}" type="presParOf" srcId="{E2AD04FD-328E-4769-B9A6-C886062CF1DB}" destId="{35C91806-C767-41FA-981A-18CE2B1AE11A}" srcOrd="1" destOrd="0" presId="urn:microsoft.com/office/officeart/2008/layout/LinedList"/>
    <dgm:cxn modelId="{CDAADE93-EB8C-423E-851D-8F59A480405D}" type="presParOf" srcId="{1C0BE874-0412-4CE0-884F-4C77BCC35751}" destId="{26990759-EBAC-4096-9D37-D0065C4EF76A}" srcOrd="14" destOrd="0" presId="urn:microsoft.com/office/officeart/2008/layout/LinedList"/>
    <dgm:cxn modelId="{71DA3566-FB7B-4321-8F7E-03BA1B146A15}" type="presParOf" srcId="{1C0BE874-0412-4CE0-884F-4C77BCC35751}" destId="{B4D008F6-9CBC-403F-9D87-C656662CD81C}" srcOrd="15" destOrd="0" presId="urn:microsoft.com/office/officeart/2008/layout/LinedList"/>
    <dgm:cxn modelId="{5E140217-5CCE-45F3-B826-FAA2ECD021F7}" type="presParOf" srcId="{B4D008F6-9CBC-403F-9D87-C656662CD81C}" destId="{93BE38F1-D711-4900-A295-28BFACC66122}" srcOrd="0" destOrd="0" presId="urn:microsoft.com/office/officeart/2008/layout/LinedList"/>
    <dgm:cxn modelId="{92D0107E-9464-4B18-BCD6-A1718CFDA4DD}" type="presParOf" srcId="{B4D008F6-9CBC-403F-9D87-C656662CD81C}" destId="{1352BA22-9669-44A6-B981-A2935C8889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nl-NL" noProof="0" dirty="0"/>
            <a:t>Groep A</a:t>
          </a: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nl-NL" noProof="0" dirty="0"/>
            <a:t>Taak 1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nl-NL" noProof="0" dirty="0"/>
            <a:t>Taak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nl-NL" noProof="0" dirty="0"/>
            <a:t>Groep B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nl-NL" noProof="0" dirty="0"/>
            <a:t>Taak 1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nl-NL" noProof="0" dirty="0"/>
            <a:t>Taak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nl-NL" noProof="0" dirty="0"/>
            <a:t>Groep C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nl-NL" noProof="0" dirty="0"/>
            <a:t>Taak 1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#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/>
      <dgm:t>
        <a:bodyPr rtlCol="0"/>
        <a:lstStyle/>
        <a:p>
          <a:pPr rtl="0"/>
          <a:r>
            <a:rPr lang="nl-NL" b="1" noProof="0"/>
            <a:t>Titel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nl-NL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nl-NL" noProof="0" dirty="0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nl-NL" b="0" i="0" u="none" noProof="0" dirty="0"/>
            <a:t>Als u een presentatie wilt starten, gaat u naar het tabblad Diavoorstelling en selecteert u Vanaf begin.</a:t>
          </a:r>
          <a:endParaRPr lang="nl-NL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nl-NL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nl-NL" noProof="0" dirty="0"/>
        </a:p>
      </dgm:t>
    </dgm:pt>
    <dgm:pt modelId="{D07AD3FD-84FF-467E-9693-752776549C61}">
      <dgm:prSet phldrT="[Text]" phldr="0"/>
      <dgm:spPr/>
      <dgm:t>
        <a:bodyPr rtlCol="0"/>
        <a:lstStyle/>
        <a:p>
          <a:pPr rtl="0"/>
          <a:r>
            <a:rPr lang="nl-NL" b="1" noProof="0"/>
            <a:t>Titel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nl-NL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nl-NL" noProof="0" dirty="0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nl-NL" b="0" i="0" u="none" noProof="0" dirty="0"/>
            <a:t>Als u de weergave voor presentator wilt weergeven, selecteert u in de weergave Diavoorstelling op de balk linksonder de drie puntjes en vervolgens de Weergave voor presentator. </a:t>
          </a:r>
          <a:endParaRPr lang="nl-NL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nl-NL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nl-NL" noProof="0" dirty="0"/>
        </a:p>
      </dgm:t>
    </dgm:pt>
    <dgm:pt modelId="{D71FC021-6A65-44D1-95B9-0E6C89079866}">
      <dgm:prSet phldrT="[Text]" phldr="0"/>
      <dgm:spPr/>
      <dgm:t>
        <a:bodyPr rtlCol="0"/>
        <a:lstStyle/>
        <a:p>
          <a:pPr rtl="0"/>
          <a:r>
            <a:rPr lang="nl-NL" b="1" noProof="0"/>
            <a:t>Titel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nl-NL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nl-NL" noProof="0" dirty="0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nl-NL" b="0" i="0" u="none" noProof="0" dirty="0"/>
            <a:t>Tijdens de presentatie zijn de sprekersnotities zichtbaar op uw beeldscherm, maar niet zichtbaar voor het publiek. </a:t>
          </a:r>
          <a:endParaRPr lang="nl-NL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nl-NL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nl-NL" noProof="0" dirty="0"/>
        </a:p>
      </dgm:t>
    </dgm:pt>
    <dgm:pt modelId="{74045C00-D6AB-40F4-A0EC-3849807FC88D}">
      <dgm:prSet phldrT="[Text]"/>
      <dgm:spPr/>
      <dgm:t>
        <a:bodyPr rtlCol="0"/>
        <a:lstStyle/>
        <a:p>
          <a:pPr rtl="0"/>
          <a:r>
            <a:rPr lang="nl-NL" b="1" noProof="0"/>
            <a:t>Titel</a:t>
          </a:r>
        </a:p>
      </dgm:t>
    </dgm:pt>
    <dgm:pt modelId="{A2CB37B5-FB6A-4368-A045-E1C65615D546}" type="parTrans" cxnId="{8EF80596-2994-4771-892F-2C4772D8D458}">
      <dgm:prSet/>
      <dgm:spPr/>
      <dgm:t>
        <a:bodyPr rtlCol="0"/>
        <a:lstStyle/>
        <a:p>
          <a:pPr rtl="0"/>
          <a:endParaRPr lang="nl-NL" noProof="0" dirty="0"/>
        </a:p>
      </dgm:t>
    </dgm:pt>
    <dgm:pt modelId="{559D8C62-0929-418F-8097-53D2F0DBCF2B}" type="sibTrans" cxnId="{8EF80596-2994-4771-892F-2C4772D8D458}">
      <dgm:prSet/>
      <dgm:spPr/>
      <dgm:t>
        <a:bodyPr rtlCol="0"/>
        <a:lstStyle/>
        <a:p>
          <a:pPr rtl="0"/>
          <a:endParaRPr lang="nl-NL" noProof="0" dirty="0"/>
        </a:p>
      </dgm:t>
    </dgm:pt>
    <dgm:pt modelId="{02FFBBB1-DBC1-448B-B0B3-D48D66FE7872}">
      <dgm:prSet phldrT="[Text]"/>
      <dgm:spPr/>
      <dgm:t>
        <a:bodyPr rtlCol="0"/>
        <a:lstStyle/>
        <a:p>
          <a:pPr rtl="0"/>
          <a:r>
            <a:rPr lang="nl-NL" b="0" i="0" u="none" noProof="0" dirty="0"/>
            <a:t>Het Notitievenster is een vak dat onder elke dia wordt weergegeven. Tik erop om notities toe te voegen. </a:t>
          </a:r>
          <a:endParaRPr lang="nl-NL" noProof="0" dirty="0"/>
        </a:p>
      </dgm:t>
    </dgm:pt>
    <dgm:pt modelId="{98A22385-858C-4F07-A4D6-9A0E8D8E5927}" type="parTrans" cxnId="{56818DCB-8127-41B3-A8FA-9BB3C4AEEF60}">
      <dgm:prSet/>
      <dgm:spPr/>
      <dgm:t>
        <a:bodyPr rtlCol="0"/>
        <a:lstStyle/>
        <a:p>
          <a:pPr rtl="0"/>
          <a:endParaRPr lang="nl-NL" noProof="0" dirty="0"/>
        </a:p>
      </dgm:t>
    </dgm:pt>
    <dgm:pt modelId="{FC134796-1658-4344-B009-E1D5A472B390}" type="sibTrans" cxnId="{56818DCB-8127-41B3-A8FA-9BB3C4AEEF60}">
      <dgm:prSet/>
      <dgm:spPr/>
      <dgm:t>
        <a:bodyPr rtlCol="0"/>
        <a:lstStyle/>
        <a:p>
          <a:pPr rtl="0"/>
          <a:endParaRPr lang="nl-NL" noProof="0" dirty="0"/>
        </a:p>
      </dgm:t>
    </dgm:pt>
    <dgm:pt modelId="{23A33862-4085-4A09-A14A-75AEDD37E72B}">
      <dgm:prSet phldrT="[Text]"/>
      <dgm:spPr/>
      <dgm:t>
        <a:bodyPr rtlCol="0"/>
        <a:lstStyle/>
        <a:p>
          <a:pPr rtl="0"/>
          <a:r>
            <a:rPr lang="nl-NL" b="1" noProof="0"/>
            <a:t>Titel</a:t>
          </a:r>
        </a:p>
      </dgm:t>
    </dgm:pt>
    <dgm:pt modelId="{A87FE2E2-B4D6-47F3-83D4-856209CC555E}" type="parTrans" cxnId="{A6BD7522-AA01-4096-98F0-44139441042F}">
      <dgm:prSet/>
      <dgm:spPr/>
      <dgm:t>
        <a:bodyPr rtlCol="0"/>
        <a:lstStyle/>
        <a:p>
          <a:pPr rtl="0"/>
          <a:endParaRPr lang="nl-NL" noProof="0" dirty="0"/>
        </a:p>
      </dgm:t>
    </dgm:pt>
    <dgm:pt modelId="{2DC7D52A-6B36-4926-8DB7-F6C46779CA12}" type="sibTrans" cxnId="{A6BD7522-AA01-4096-98F0-44139441042F}">
      <dgm:prSet/>
      <dgm:spPr/>
      <dgm:t>
        <a:bodyPr rtlCol="0"/>
        <a:lstStyle/>
        <a:p>
          <a:pPr rtl="0"/>
          <a:endParaRPr lang="nl-NL" noProof="0" dirty="0"/>
        </a:p>
      </dgm:t>
    </dgm:pt>
    <dgm:pt modelId="{185715AF-C7AC-49BC-808F-832AF009BC16}">
      <dgm:prSet phldrT="[Text]"/>
      <dgm:spPr/>
      <dgm:t>
        <a:bodyPr rtlCol="0"/>
        <a:lstStyle/>
        <a:p>
          <a:pPr rtl="0"/>
          <a:r>
            <a:rPr lang="nl-NL" b="0" i="0" u="none" noProof="0" dirty="0"/>
            <a:t>Als u het notitievenster niet ziet of als dit volledig is geminimaliseerd, klikt u op de taakbalk onder aan het PowerPoint-venster op Notities. </a:t>
          </a:r>
          <a:endParaRPr lang="nl-NL" noProof="0" dirty="0"/>
        </a:p>
      </dgm:t>
    </dgm:pt>
    <dgm:pt modelId="{9E11DB47-DD4B-437F-B986-74C561DC4972}" type="parTrans" cxnId="{0F607307-CADE-4580-ACA9-6C59B0A40BF6}">
      <dgm:prSet/>
      <dgm:spPr/>
      <dgm:t>
        <a:bodyPr rtlCol="0"/>
        <a:lstStyle/>
        <a:p>
          <a:pPr rtl="0"/>
          <a:endParaRPr lang="nl-NL" noProof="0" dirty="0"/>
        </a:p>
      </dgm:t>
    </dgm:pt>
    <dgm:pt modelId="{929CFB55-1C99-4F60-AA4A-3F3C0CC2D9C5}" type="sibTrans" cxnId="{0F607307-CADE-4580-ACA9-6C59B0A40BF6}">
      <dgm:prSet/>
      <dgm:spPr/>
      <dgm:t>
        <a:bodyPr rtlCol="0"/>
        <a:lstStyle/>
        <a:p>
          <a:pPr rtl="0"/>
          <a:endParaRPr lang="nl-NL" noProof="0" dirty="0"/>
        </a:p>
      </dgm:t>
    </dgm:pt>
    <dgm:pt modelId="{2DF32589-9EFB-45A0-8BCA-4DA6C72B040F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4303E0E6-8009-445B-B367-5D11C506DA5A}" type="pres">
      <dgm:prSet presAssocID="{AACEAFD5-63CF-4AFC-B46F-BE086C5D447C}" presName="composite" presStyleCnt="0"/>
      <dgm:spPr/>
    </dgm:pt>
    <dgm:pt modelId="{04D84C0D-CC96-4F6D-8678-7549A0D1E90A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37799BA6-042F-4A2C-BA84-5219B6352774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1FB6A1E-E9F5-4AAB-BB58-AD7A510D5BBB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C191D15A-8296-4228-91FB-0BC65D6D9DDA}" type="pres">
      <dgm:prSet presAssocID="{AACEAFD5-63CF-4AFC-B46F-BE086C5D447C}" presName="EmptyPlaceHolder" presStyleCnt="0"/>
      <dgm:spPr/>
    </dgm:pt>
    <dgm:pt modelId="{23018414-1EC9-4E87-B1EF-DEA426A79CB5}" type="pres">
      <dgm:prSet presAssocID="{7A8D4B4D-06E9-4958-810D-A6226B6AC588}" presName="space" presStyleCnt="0"/>
      <dgm:spPr/>
    </dgm:pt>
    <dgm:pt modelId="{8C881AE1-819A-4F98-9658-7985AE17072D}" type="pres">
      <dgm:prSet presAssocID="{D07AD3FD-84FF-467E-9693-752776549C61}" presName="composite" presStyleCnt="0"/>
      <dgm:spPr/>
    </dgm:pt>
    <dgm:pt modelId="{873BC7E2-F60F-4F70-840C-98271D88A4D2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A298F7ED-721E-44E3-99F8-1CAA107C9624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B6D73A31-8E3F-49AD-9C34-34730B8A4BE6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F7F59A8-F988-440B-8DF8-735B622C132B}" type="pres">
      <dgm:prSet presAssocID="{D07AD3FD-84FF-467E-9693-752776549C61}" presName="EmptyPlaceHolder" presStyleCnt="0"/>
      <dgm:spPr/>
    </dgm:pt>
    <dgm:pt modelId="{034F8947-3965-45D8-943F-81B0246F6CD9}" type="pres">
      <dgm:prSet presAssocID="{A8C9B7A9-BC2A-4753-B7F0-F2E361D95520}" presName="space" presStyleCnt="0"/>
      <dgm:spPr/>
    </dgm:pt>
    <dgm:pt modelId="{4D280A05-A436-448E-903C-298948B8DF60}" type="pres">
      <dgm:prSet presAssocID="{D71FC021-6A65-44D1-95B9-0E6C89079866}" presName="composite" presStyleCnt="0"/>
      <dgm:spPr/>
    </dgm:pt>
    <dgm:pt modelId="{3AE40850-5E57-4D4C-B319-92EE7DA3692B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56EF1720-1FFE-408B-B95D-DAE016DA3AF9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EEB9260-C818-4276-83F4-DEB74CAD5586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BB1595D-B625-4C85-82ED-05A12D472865}" type="pres">
      <dgm:prSet presAssocID="{D71FC021-6A65-44D1-95B9-0E6C89079866}" presName="EmptyPlaceHolder" presStyleCnt="0"/>
      <dgm:spPr/>
    </dgm:pt>
    <dgm:pt modelId="{3DEE3E33-5B04-4DFF-A4E8-97FDC6038E8F}" type="pres">
      <dgm:prSet presAssocID="{9B090D9D-470E-46E2-AABB-0368A52481AA}" presName="space" presStyleCnt="0"/>
      <dgm:spPr/>
    </dgm:pt>
    <dgm:pt modelId="{C2C391BF-7615-443B-A501-937DCF28F9C4}" type="pres">
      <dgm:prSet presAssocID="{74045C00-D6AB-40F4-A0EC-3849807FC88D}" presName="composite" presStyleCnt="0"/>
      <dgm:spPr/>
    </dgm:pt>
    <dgm:pt modelId="{520867CA-520B-40E5-AEDA-E9F740BE6AF3}" type="pres">
      <dgm:prSet presAssocID="{74045C00-D6AB-40F4-A0EC-3849807FC88D}" presName="L" presStyleLbl="solidFgAcc1" presStyleIdx="3" presStyleCnt="5">
        <dgm:presLayoutVars>
          <dgm:chMax val="0"/>
          <dgm:chPref val="0"/>
        </dgm:presLayoutVars>
      </dgm:prSet>
      <dgm:spPr/>
    </dgm:pt>
    <dgm:pt modelId="{527678B4-50B8-46CC-B5E5-C13816B4F89F}" type="pres">
      <dgm:prSet presAssocID="{74045C00-D6AB-40F4-A0EC-3849807FC88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F900CE9-936E-4CDD-A216-DD7EDFED2DE2}" type="pres">
      <dgm:prSet presAssocID="{74045C00-D6AB-40F4-A0EC-3849807FC88D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F1817F0-A6A4-47CF-B5F0-4FEB7820B68C}" type="pres">
      <dgm:prSet presAssocID="{74045C00-D6AB-40F4-A0EC-3849807FC88D}" presName="EmptyPlaceHolder" presStyleCnt="0"/>
      <dgm:spPr/>
    </dgm:pt>
    <dgm:pt modelId="{2EEB484F-2851-459E-BABB-55060D2E9A11}" type="pres">
      <dgm:prSet presAssocID="{559D8C62-0929-418F-8097-53D2F0DBCF2B}" presName="space" presStyleCnt="0"/>
      <dgm:spPr/>
    </dgm:pt>
    <dgm:pt modelId="{68D1F474-D960-4F6C-86A2-49E10808CA08}" type="pres">
      <dgm:prSet presAssocID="{23A33862-4085-4A09-A14A-75AEDD37E72B}" presName="composite" presStyleCnt="0"/>
      <dgm:spPr/>
    </dgm:pt>
    <dgm:pt modelId="{13D08EA5-40E1-4D53-A0D9-47C56043BDD8}" type="pres">
      <dgm:prSet presAssocID="{23A33862-4085-4A09-A14A-75AEDD37E72B}" presName="L" presStyleLbl="solidFgAcc1" presStyleIdx="4" presStyleCnt="5">
        <dgm:presLayoutVars>
          <dgm:chMax val="0"/>
          <dgm:chPref val="0"/>
        </dgm:presLayoutVars>
      </dgm:prSet>
      <dgm:spPr/>
    </dgm:pt>
    <dgm:pt modelId="{AF0F4ED4-7E72-4069-843C-D6CDD3BAF857}" type="pres">
      <dgm:prSet presAssocID="{23A33862-4085-4A09-A14A-75AEDD37E72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52EA083-0D9E-4C2F-AF43-578419DC144E}" type="pres">
      <dgm:prSet presAssocID="{23A33862-4085-4A09-A14A-75AEDD37E72B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1F79D9B-F1AF-48DF-823A-55466BA3E8F5}" type="pres">
      <dgm:prSet presAssocID="{23A33862-4085-4A09-A14A-75AEDD37E72B}" presName="EmptyPlaceHolder" presStyleCnt="0"/>
      <dgm:spPr/>
    </dgm:pt>
  </dgm:ptLst>
  <dgm:cxnLst>
    <dgm:cxn modelId="{0F607307-CADE-4580-ACA9-6C59B0A40BF6}" srcId="{23A33862-4085-4A09-A14A-75AEDD37E72B}" destId="{185715AF-C7AC-49BC-808F-832AF009BC16}" srcOrd="0" destOrd="0" parTransId="{9E11DB47-DD4B-437F-B986-74C561DC4972}" sibTransId="{929CFB55-1C99-4F60-AA4A-3F3C0CC2D9C5}"/>
    <dgm:cxn modelId="{04E19709-869B-4F60-918C-71FE8115C703}" type="presOf" srcId="{349299C9-846E-4827-813A-349CCCE20782}" destId="{61FB6A1E-E9F5-4AAB-BB58-AD7A510D5BBB}" srcOrd="0" destOrd="0" presId="urn:microsoft.com/office/officeart/2016/7/layout/AccentHomeChevronProcess#1"/>
    <dgm:cxn modelId="{A6BD7522-AA01-4096-98F0-44139441042F}" srcId="{55C0B14E-AEA6-48D3-A387-ED4A3A3BF840}" destId="{23A33862-4085-4A09-A14A-75AEDD37E72B}" srcOrd="4" destOrd="0" parTransId="{A87FE2E2-B4D6-47F3-83D4-856209CC555E}" sibTransId="{2DC7D52A-6B36-4926-8DB7-F6C46779CA12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F89A845F-3528-4455-A84B-9B5056C747C3}" type="presOf" srcId="{02FFBBB1-DBC1-448B-B0B3-D48D66FE7872}" destId="{8F900CE9-936E-4CDD-A216-DD7EDFED2DE2}" srcOrd="0" destOrd="0" presId="urn:microsoft.com/office/officeart/2016/7/layout/AccentHomeChevronProcess#1"/>
    <dgm:cxn modelId="{FB57CD62-73A8-4422-90A0-EA3D4301A317}" type="presOf" srcId="{5D70EFF5-8B31-4A1F-AE44-51E4CF0013EB}" destId="{B6D73A31-8E3F-49AD-9C34-34730B8A4BE6}" srcOrd="0" destOrd="0" presId="urn:microsoft.com/office/officeart/2016/7/layout/AccentHomeChevronProcess#1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D66F1051-E473-44AB-A77E-89BA9728246F}" type="presOf" srcId="{185715AF-C7AC-49BC-808F-832AF009BC16}" destId="{152EA083-0D9E-4C2F-AF43-578419DC144E}" srcOrd="0" destOrd="0" presId="urn:microsoft.com/office/officeart/2016/7/layout/AccentHomeChevronProcess#1"/>
    <dgm:cxn modelId="{24E9FB71-2A4F-42A9-A896-9B99168D8982}" type="presOf" srcId="{D71FC021-6A65-44D1-95B9-0E6C89079866}" destId="{56EF1720-1FFE-408B-B95D-DAE016DA3AF9}" srcOrd="0" destOrd="0" presId="urn:microsoft.com/office/officeart/2016/7/layout/AccentHomeChevronProcess#1"/>
    <dgm:cxn modelId="{BA601D80-071A-4964-B667-DBEAA60583FA}" type="presOf" srcId="{AACEAFD5-63CF-4AFC-B46F-BE086C5D447C}" destId="{37799BA6-042F-4A2C-BA84-5219B6352774}" srcOrd="0" destOrd="0" presId="urn:microsoft.com/office/officeart/2016/7/layout/AccentHomeChevronProcess#1"/>
    <dgm:cxn modelId="{040C6180-488F-4C23-A0E9-0EC67C344EF7}" type="presOf" srcId="{D07AD3FD-84FF-467E-9693-752776549C61}" destId="{A298F7ED-721E-44E3-99F8-1CAA107C9624}" srcOrd="0" destOrd="0" presId="urn:microsoft.com/office/officeart/2016/7/layout/AccentHomeChevronProcess#1"/>
    <dgm:cxn modelId="{8EF80596-2994-4771-892F-2C4772D8D458}" srcId="{55C0B14E-AEA6-48D3-A387-ED4A3A3BF840}" destId="{74045C00-D6AB-40F4-A0EC-3849807FC88D}" srcOrd="3" destOrd="0" parTransId="{A2CB37B5-FB6A-4368-A045-E1C65615D546}" sibTransId="{559D8C62-0929-418F-8097-53D2F0DBCF2B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71AA14BF-C270-4445-8DD1-970C372A62BA}" type="presOf" srcId="{4A6BB192-9983-4F48-BBC5-6E384EED7EC5}" destId="{BEEB9260-C818-4276-83F4-DEB74CAD5586}" srcOrd="0" destOrd="0" presId="urn:microsoft.com/office/officeart/2016/7/layout/AccentHomeChevronProcess#1"/>
    <dgm:cxn modelId="{56818DCB-8127-41B3-A8FA-9BB3C4AEEF60}" srcId="{74045C00-D6AB-40F4-A0EC-3849807FC88D}" destId="{02FFBBB1-DBC1-448B-B0B3-D48D66FE7872}" srcOrd="0" destOrd="0" parTransId="{98A22385-858C-4F07-A4D6-9A0E8D8E5927}" sibTransId="{FC134796-1658-4344-B009-E1D5A472B390}"/>
    <dgm:cxn modelId="{6D699BCC-443C-4A3D-B66E-B32E88AA8087}" type="presOf" srcId="{74045C00-D6AB-40F4-A0EC-3849807FC88D}" destId="{527678B4-50B8-46CC-B5E5-C13816B4F89F}" srcOrd="0" destOrd="0" presId="urn:microsoft.com/office/officeart/2016/7/layout/AccentHomeChevronProcess#1"/>
    <dgm:cxn modelId="{F96613E5-A8FD-40BB-9F88-BC104A89C473}" type="presOf" srcId="{55C0B14E-AEA6-48D3-A387-ED4A3A3BF840}" destId="{2DF32589-9EFB-45A0-8BCA-4DA6C72B040F}" srcOrd="0" destOrd="0" presId="urn:microsoft.com/office/officeart/2016/7/layout/AccentHomeChevronProcess#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53BFB9FC-A7A8-4D2D-8C58-8ADA4061C325}" type="presOf" srcId="{23A33862-4085-4A09-A14A-75AEDD37E72B}" destId="{AF0F4ED4-7E72-4069-843C-D6CDD3BAF857}" srcOrd="0" destOrd="0" presId="urn:microsoft.com/office/officeart/2016/7/layout/AccentHomeChevronProcess#1"/>
    <dgm:cxn modelId="{7DE3B8ED-99CB-4BD8-ABEE-E89DAF18D3B8}" type="presParOf" srcId="{2DF32589-9EFB-45A0-8BCA-4DA6C72B040F}" destId="{4303E0E6-8009-445B-B367-5D11C506DA5A}" srcOrd="0" destOrd="0" presId="urn:microsoft.com/office/officeart/2016/7/layout/AccentHomeChevronProcess#1"/>
    <dgm:cxn modelId="{476F003F-33F7-4F9C-BA3B-D0CB672FBC52}" type="presParOf" srcId="{4303E0E6-8009-445B-B367-5D11C506DA5A}" destId="{04D84C0D-CC96-4F6D-8678-7549A0D1E90A}" srcOrd="0" destOrd="0" presId="urn:microsoft.com/office/officeart/2016/7/layout/AccentHomeChevronProcess#1"/>
    <dgm:cxn modelId="{C5BD4E67-79D4-4712-A219-F21B3CB9C97A}" type="presParOf" srcId="{4303E0E6-8009-445B-B367-5D11C506DA5A}" destId="{37799BA6-042F-4A2C-BA84-5219B6352774}" srcOrd="1" destOrd="0" presId="urn:microsoft.com/office/officeart/2016/7/layout/AccentHomeChevronProcess#1"/>
    <dgm:cxn modelId="{D9B89328-A8B0-4B09-8307-6196886E1D4D}" type="presParOf" srcId="{4303E0E6-8009-445B-B367-5D11C506DA5A}" destId="{61FB6A1E-E9F5-4AAB-BB58-AD7A510D5BBB}" srcOrd="2" destOrd="0" presId="urn:microsoft.com/office/officeart/2016/7/layout/AccentHomeChevronProcess#1"/>
    <dgm:cxn modelId="{90DC1A53-7C17-48B8-B8B5-2B08E57AEE44}" type="presParOf" srcId="{4303E0E6-8009-445B-B367-5D11C506DA5A}" destId="{C191D15A-8296-4228-91FB-0BC65D6D9DDA}" srcOrd="3" destOrd="0" presId="urn:microsoft.com/office/officeart/2016/7/layout/AccentHomeChevronProcess#1"/>
    <dgm:cxn modelId="{A97D9244-65C7-41C5-AA4A-A23E347AD3CB}" type="presParOf" srcId="{2DF32589-9EFB-45A0-8BCA-4DA6C72B040F}" destId="{23018414-1EC9-4E87-B1EF-DEA426A79CB5}" srcOrd="1" destOrd="0" presId="urn:microsoft.com/office/officeart/2016/7/layout/AccentHomeChevronProcess#1"/>
    <dgm:cxn modelId="{CC6B1B47-123E-452F-B901-F50D0DDAE30C}" type="presParOf" srcId="{2DF32589-9EFB-45A0-8BCA-4DA6C72B040F}" destId="{8C881AE1-819A-4F98-9658-7985AE17072D}" srcOrd="2" destOrd="0" presId="urn:microsoft.com/office/officeart/2016/7/layout/AccentHomeChevronProcess#1"/>
    <dgm:cxn modelId="{83DF4737-2AFA-4EEB-A6CE-E706CBA83746}" type="presParOf" srcId="{8C881AE1-819A-4F98-9658-7985AE17072D}" destId="{873BC7E2-F60F-4F70-840C-98271D88A4D2}" srcOrd="0" destOrd="0" presId="urn:microsoft.com/office/officeart/2016/7/layout/AccentHomeChevronProcess#1"/>
    <dgm:cxn modelId="{92523FEA-5D32-4C5B-B326-2B9D9B479207}" type="presParOf" srcId="{8C881AE1-819A-4F98-9658-7985AE17072D}" destId="{A298F7ED-721E-44E3-99F8-1CAA107C9624}" srcOrd="1" destOrd="0" presId="urn:microsoft.com/office/officeart/2016/7/layout/AccentHomeChevronProcess#1"/>
    <dgm:cxn modelId="{E36E72D5-2A7D-4A9B-B62B-561A4F3D2BDB}" type="presParOf" srcId="{8C881AE1-819A-4F98-9658-7985AE17072D}" destId="{B6D73A31-8E3F-49AD-9C34-34730B8A4BE6}" srcOrd="2" destOrd="0" presId="urn:microsoft.com/office/officeart/2016/7/layout/AccentHomeChevronProcess#1"/>
    <dgm:cxn modelId="{142E5D08-B714-4809-ABC2-8CC8C5BA1136}" type="presParOf" srcId="{8C881AE1-819A-4F98-9658-7985AE17072D}" destId="{6F7F59A8-F988-440B-8DF8-735B622C132B}" srcOrd="3" destOrd="0" presId="urn:microsoft.com/office/officeart/2016/7/layout/AccentHomeChevronProcess#1"/>
    <dgm:cxn modelId="{07FA96AA-43C9-40B4-891F-58CE359D013D}" type="presParOf" srcId="{2DF32589-9EFB-45A0-8BCA-4DA6C72B040F}" destId="{034F8947-3965-45D8-943F-81B0246F6CD9}" srcOrd="3" destOrd="0" presId="urn:microsoft.com/office/officeart/2016/7/layout/AccentHomeChevronProcess#1"/>
    <dgm:cxn modelId="{61CF094B-4EF1-44A7-A24B-90F56E241E97}" type="presParOf" srcId="{2DF32589-9EFB-45A0-8BCA-4DA6C72B040F}" destId="{4D280A05-A436-448E-903C-298948B8DF60}" srcOrd="4" destOrd="0" presId="urn:microsoft.com/office/officeart/2016/7/layout/AccentHomeChevronProcess#1"/>
    <dgm:cxn modelId="{99529AB9-97F1-4FAB-B5DD-FFA5FF38DFC0}" type="presParOf" srcId="{4D280A05-A436-448E-903C-298948B8DF60}" destId="{3AE40850-5E57-4D4C-B319-92EE7DA3692B}" srcOrd="0" destOrd="0" presId="urn:microsoft.com/office/officeart/2016/7/layout/AccentHomeChevronProcess#1"/>
    <dgm:cxn modelId="{7B89D828-6666-4566-864E-04412242B4C2}" type="presParOf" srcId="{4D280A05-A436-448E-903C-298948B8DF60}" destId="{56EF1720-1FFE-408B-B95D-DAE016DA3AF9}" srcOrd="1" destOrd="0" presId="urn:microsoft.com/office/officeart/2016/7/layout/AccentHomeChevronProcess#1"/>
    <dgm:cxn modelId="{63736423-CCD9-421E-A8F0-01AF9DA3A04E}" type="presParOf" srcId="{4D280A05-A436-448E-903C-298948B8DF60}" destId="{BEEB9260-C818-4276-83F4-DEB74CAD5586}" srcOrd="2" destOrd="0" presId="urn:microsoft.com/office/officeart/2016/7/layout/AccentHomeChevronProcess#1"/>
    <dgm:cxn modelId="{D92E1DA2-EA9D-4E63-91ED-F44C17321088}" type="presParOf" srcId="{4D280A05-A436-448E-903C-298948B8DF60}" destId="{6BB1595D-B625-4C85-82ED-05A12D472865}" srcOrd="3" destOrd="0" presId="urn:microsoft.com/office/officeart/2016/7/layout/AccentHomeChevronProcess#1"/>
    <dgm:cxn modelId="{D5A0CFC5-C2E8-4F8D-936C-8734C7215541}" type="presParOf" srcId="{2DF32589-9EFB-45A0-8BCA-4DA6C72B040F}" destId="{3DEE3E33-5B04-4DFF-A4E8-97FDC6038E8F}" srcOrd="5" destOrd="0" presId="urn:microsoft.com/office/officeart/2016/7/layout/AccentHomeChevronProcess#1"/>
    <dgm:cxn modelId="{774EE25D-8D99-44EC-8CD9-6819453F61FE}" type="presParOf" srcId="{2DF32589-9EFB-45A0-8BCA-4DA6C72B040F}" destId="{C2C391BF-7615-443B-A501-937DCF28F9C4}" srcOrd="6" destOrd="0" presId="urn:microsoft.com/office/officeart/2016/7/layout/AccentHomeChevronProcess#1"/>
    <dgm:cxn modelId="{7D5D6258-5B83-4E85-8DD3-DC8217B352C1}" type="presParOf" srcId="{C2C391BF-7615-443B-A501-937DCF28F9C4}" destId="{520867CA-520B-40E5-AEDA-E9F740BE6AF3}" srcOrd="0" destOrd="0" presId="urn:microsoft.com/office/officeart/2016/7/layout/AccentHomeChevronProcess#1"/>
    <dgm:cxn modelId="{BDACF6F1-F0E0-44FF-A1D4-4FCCE02664FF}" type="presParOf" srcId="{C2C391BF-7615-443B-A501-937DCF28F9C4}" destId="{527678B4-50B8-46CC-B5E5-C13816B4F89F}" srcOrd="1" destOrd="0" presId="urn:microsoft.com/office/officeart/2016/7/layout/AccentHomeChevronProcess#1"/>
    <dgm:cxn modelId="{FA99C16B-0EAB-4374-BF4D-0CBE4A068254}" type="presParOf" srcId="{C2C391BF-7615-443B-A501-937DCF28F9C4}" destId="{8F900CE9-936E-4CDD-A216-DD7EDFED2DE2}" srcOrd="2" destOrd="0" presId="urn:microsoft.com/office/officeart/2016/7/layout/AccentHomeChevronProcess#1"/>
    <dgm:cxn modelId="{4E2D71A5-0517-4560-9729-6C275629C130}" type="presParOf" srcId="{C2C391BF-7615-443B-A501-937DCF28F9C4}" destId="{8F1817F0-A6A4-47CF-B5F0-4FEB7820B68C}" srcOrd="3" destOrd="0" presId="urn:microsoft.com/office/officeart/2016/7/layout/AccentHomeChevronProcess#1"/>
    <dgm:cxn modelId="{06C63E49-20B0-44EB-ADF1-6D143E8337FC}" type="presParOf" srcId="{2DF32589-9EFB-45A0-8BCA-4DA6C72B040F}" destId="{2EEB484F-2851-459E-BABB-55060D2E9A11}" srcOrd="7" destOrd="0" presId="urn:microsoft.com/office/officeart/2016/7/layout/AccentHomeChevronProcess#1"/>
    <dgm:cxn modelId="{21FE18B0-0508-42FA-BECF-44DD3731486D}" type="presParOf" srcId="{2DF32589-9EFB-45A0-8BCA-4DA6C72B040F}" destId="{68D1F474-D960-4F6C-86A2-49E10808CA08}" srcOrd="8" destOrd="0" presId="urn:microsoft.com/office/officeart/2016/7/layout/AccentHomeChevronProcess#1"/>
    <dgm:cxn modelId="{A3CC49B2-A7AD-46CC-84AC-5144C3CBD86F}" type="presParOf" srcId="{68D1F474-D960-4F6C-86A2-49E10808CA08}" destId="{13D08EA5-40E1-4D53-A0D9-47C56043BDD8}" srcOrd="0" destOrd="0" presId="urn:microsoft.com/office/officeart/2016/7/layout/AccentHomeChevronProcess#1"/>
    <dgm:cxn modelId="{53933107-892A-450A-B0EE-0E9575638277}" type="presParOf" srcId="{68D1F474-D960-4F6C-86A2-49E10808CA08}" destId="{AF0F4ED4-7E72-4069-843C-D6CDD3BAF857}" srcOrd="1" destOrd="0" presId="urn:microsoft.com/office/officeart/2016/7/layout/AccentHomeChevronProcess#1"/>
    <dgm:cxn modelId="{9FF47A19-7FE5-4D54-B890-8617A698BA1F}" type="presParOf" srcId="{68D1F474-D960-4F6C-86A2-49E10808CA08}" destId="{152EA083-0D9E-4C2F-AF43-578419DC144E}" srcOrd="2" destOrd="0" presId="urn:microsoft.com/office/officeart/2016/7/layout/AccentHomeChevronProcess#1"/>
    <dgm:cxn modelId="{58830A71-E885-48DC-917D-8ECA4B57B9E3}" type="presParOf" srcId="{68D1F474-D960-4F6C-86A2-49E10808CA08}" destId="{61F79D9B-F1AF-48DF-823A-55466BA3E8F5}" srcOrd="3" destOrd="0" presId="urn:microsoft.com/office/officeart/2016/7/layout/AccentHomeChevronProcess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</dgm:pt>
    <dgm:pt modelId="{4AF52931-E4CA-4429-AACB-B8747CDB240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Introduction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 custT="1"/>
      <dgm:spPr/>
      <dgm:t>
        <a:bodyPr rtlCol="0"/>
        <a:lstStyle/>
        <a:p>
          <a:pPr rtl="0">
            <a:defRPr cap="all"/>
          </a:pPr>
          <a:r>
            <a:rPr lang="en-GB" sz="2800" b="1" noProof="0" dirty="0">
              <a:solidFill>
                <a:srgbClr val="465359"/>
              </a:solidFill>
            </a:rPr>
            <a:t>Obtained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segments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1"/>
              </a:solidFill>
            </a:rPr>
            <a:t>Annotation</a:t>
          </a:r>
          <a:endParaRPr lang="nl-NL" sz="2800" b="1" noProof="0" dirty="0">
            <a:solidFill>
              <a:schemeClr val="tx1"/>
            </a:solidFill>
          </a:endParaRP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3928EC90-76D3-48F2-B81F-C147715CB704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Overlap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dnase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-I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peaks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90C8985B-FA71-466E-B519-883A3048E17F}" type="parTrans" cxnId="{26AC458E-7E0F-4E68-9739-A6EB59BD9C6C}">
      <dgm:prSet/>
      <dgm:spPr/>
      <dgm:t>
        <a:bodyPr/>
        <a:lstStyle/>
        <a:p>
          <a:endParaRPr lang="en-GB"/>
        </a:p>
      </dgm:t>
    </dgm:pt>
    <dgm:pt modelId="{AE7D93DF-24CA-4F6B-8238-7A7FC41B24E1}" type="sibTrans" cxnId="{26AC458E-7E0F-4E68-9739-A6EB59BD9C6C}">
      <dgm:prSet/>
      <dgm:spPr/>
      <dgm:t>
        <a:bodyPr/>
        <a:lstStyle/>
        <a:p>
          <a:endParaRPr lang="en-GB"/>
        </a:p>
      </dgm:t>
    </dgm:pt>
    <dgm:pt modelId="{8EEB76CE-93AA-4ABA-B925-67B1D1A9FCA3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Enriched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motifs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BFF96AC3-A8A6-4791-B379-DEA43EE5543D}" type="parTrans" cxnId="{AE4B3289-1486-4931-8A56-88AB4949B347}">
      <dgm:prSet/>
      <dgm:spPr/>
      <dgm:t>
        <a:bodyPr/>
        <a:lstStyle/>
        <a:p>
          <a:endParaRPr lang="en-GB"/>
        </a:p>
      </dgm:t>
    </dgm:pt>
    <dgm:pt modelId="{61961B3E-0415-430B-828F-8147FDE676F3}" type="sibTrans" cxnId="{AE4B3289-1486-4931-8A56-88AB4949B347}">
      <dgm:prSet/>
      <dgm:spPr/>
      <dgm:t>
        <a:bodyPr/>
        <a:lstStyle/>
        <a:p>
          <a:endParaRPr lang="en-GB"/>
        </a:p>
      </dgm:t>
    </dgm:pt>
    <dgm:pt modelId="{F662AE56-D0D9-4D5B-A7CC-020B687F6260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BEABAC9B-6C7C-4EA3-BB6F-36D649332E38}" type="parTrans" cxnId="{EF2A9D98-2B88-4C92-8A9E-7E052892EF84}">
      <dgm:prSet/>
      <dgm:spPr/>
      <dgm:t>
        <a:bodyPr/>
        <a:lstStyle/>
        <a:p>
          <a:endParaRPr lang="en-GB"/>
        </a:p>
      </dgm:t>
    </dgm:pt>
    <dgm:pt modelId="{82436606-68F3-49AC-9834-8D08DB41836A}" type="sibTrans" cxnId="{EF2A9D98-2B88-4C92-8A9E-7E052892EF84}">
      <dgm:prSet/>
      <dgm:spPr/>
      <dgm:t>
        <a:bodyPr/>
        <a:lstStyle/>
        <a:p>
          <a:endParaRPr lang="en-GB"/>
        </a:p>
      </dgm:t>
    </dgm:pt>
    <dgm:pt modelId="{1E2C8414-7842-4633-9743-9C30AF38791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DC047C42-594E-4EC8-893C-611D5292EE76}" type="parTrans" cxnId="{BEC16A55-52A5-47E4-A88A-4ADD2CC1E8A0}">
      <dgm:prSet/>
      <dgm:spPr/>
      <dgm:t>
        <a:bodyPr/>
        <a:lstStyle/>
        <a:p>
          <a:endParaRPr lang="en-GB"/>
        </a:p>
      </dgm:t>
    </dgm:pt>
    <dgm:pt modelId="{ACD8B90C-FAB6-4904-87EB-1E5E6BC0DCC7}" type="sibTrans" cxnId="{BEC16A55-52A5-47E4-A88A-4ADD2CC1E8A0}">
      <dgm:prSet/>
      <dgm:spPr/>
      <dgm:t>
        <a:bodyPr/>
        <a:lstStyle/>
        <a:p>
          <a:endParaRPr lang="en-GB"/>
        </a:p>
      </dgm:t>
    </dgm:pt>
    <dgm:pt modelId="{A730CE97-35ED-4705-ADD2-966D6F65F632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24761A17-1521-472F-A96D-2A67F28D9A12}" type="parTrans" cxnId="{225FE804-17BF-467F-AB45-CF0BB35125C9}">
      <dgm:prSet/>
      <dgm:spPr/>
      <dgm:t>
        <a:bodyPr/>
        <a:lstStyle/>
        <a:p>
          <a:endParaRPr lang="en-GB"/>
        </a:p>
      </dgm:t>
    </dgm:pt>
    <dgm:pt modelId="{3475C45F-AD9B-42FF-9A60-DEFA47E6979B}" type="sibTrans" cxnId="{225FE804-17BF-467F-AB45-CF0BB35125C9}">
      <dgm:prSet/>
      <dgm:spPr/>
      <dgm:t>
        <a:bodyPr/>
        <a:lstStyle/>
        <a:p>
          <a:endParaRPr lang="en-GB"/>
        </a:p>
      </dgm:t>
    </dgm:pt>
    <dgm:pt modelId="{1C0BE874-0412-4CE0-884F-4C77BCC35751}" type="pres">
      <dgm:prSet presAssocID="{C7720856-93F0-4CC7-B7FD-2466914A11D4}" presName="vert0" presStyleCnt="0">
        <dgm:presLayoutVars>
          <dgm:dir/>
          <dgm:animOne val="branch"/>
          <dgm:animLvl val="lvl"/>
        </dgm:presLayoutVars>
      </dgm:prSet>
      <dgm:spPr/>
    </dgm:pt>
    <dgm:pt modelId="{86F069BD-DBE9-41A7-8D9C-96A1CED0140C}" type="pres">
      <dgm:prSet presAssocID="{4AF52931-E4CA-4429-AACB-B8747CDB2409}" presName="thickLine" presStyleLbl="alignNode1" presStyleIdx="0" presStyleCnt="8"/>
      <dgm:spPr/>
    </dgm:pt>
    <dgm:pt modelId="{40A8B40F-E219-49CD-AF36-82433743B2CA}" type="pres">
      <dgm:prSet presAssocID="{4AF52931-E4CA-4429-AACB-B8747CDB2409}" presName="horz1" presStyleCnt="0"/>
      <dgm:spPr/>
    </dgm:pt>
    <dgm:pt modelId="{58BEFE24-5996-4BA7-AB9D-0CDB7EA4192B}" type="pres">
      <dgm:prSet presAssocID="{4AF52931-E4CA-4429-AACB-B8747CDB2409}" presName="tx1" presStyleLbl="revTx" presStyleIdx="0" presStyleCnt="8"/>
      <dgm:spPr/>
    </dgm:pt>
    <dgm:pt modelId="{FB9FDF81-4B70-4A93-B8B2-E75A9142FEDF}" type="pres">
      <dgm:prSet presAssocID="{4AF52931-E4CA-4429-AACB-B8747CDB2409}" presName="vert1" presStyleCnt="0"/>
      <dgm:spPr/>
    </dgm:pt>
    <dgm:pt modelId="{332C2347-FF78-4A4A-8483-34CFCD143CB9}" type="pres">
      <dgm:prSet presAssocID="{81BEB84D-9A77-49C6-9301-B3359FCAC75F}" presName="thickLine" presStyleLbl="alignNode1" presStyleIdx="1" presStyleCnt="8"/>
      <dgm:spPr/>
    </dgm:pt>
    <dgm:pt modelId="{B316262F-A46A-4875-9F44-B20AFE206E5E}" type="pres">
      <dgm:prSet presAssocID="{81BEB84D-9A77-49C6-9301-B3359FCAC75F}" presName="horz1" presStyleCnt="0"/>
      <dgm:spPr/>
    </dgm:pt>
    <dgm:pt modelId="{6BE0460F-51B4-495D-B2FA-68B059147F18}" type="pres">
      <dgm:prSet presAssocID="{81BEB84D-9A77-49C6-9301-B3359FCAC75F}" presName="tx1" presStyleLbl="revTx" presStyleIdx="1" presStyleCnt="8"/>
      <dgm:spPr/>
    </dgm:pt>
    <dgm:pt modelId="{81195C6B-F859-451E-AE29-B8687E33A152}" type="pres">
      <dgm:prSet presAssocID="{81BEB84D-9A77-49C6-9301-B3359FCAC75F}" presName="vert1" presStyleCnt="0"/>
      <dgm:spPr/>
    </dgm:pt>
    <dgm:pt modelId="{FB4D2566-7C77-4C0F-B67C-79343F4F401D}" type="pres">
      <dgm:prSet presAssocID="{BFF9359E-E9B1-4B73-BACC-2C7988765B16}" presName="thickLine" presStyleLbl="alignNode1" presStyleIdx="2" presStyleCnt="8"/>
      <dgm:spPr/>
    </dgm:pt>
    <dgm:pt modelId="{52F97741-4F2B-49A3-98F2-5F3A0D4E8176}" type="pres">
      <dgm:prSet presAssocID="{BFF9359E-E9B1-4B73-BACC-2C7988765B16}" presName="horz1" presStyleCnt="0"/>
      <dgm:spPr/>
    </dgm:pt>
    <dgm:pt modelId="{E9E206E9-3910-42BA-A5D1-D4CC358F0633}" type="pres">
      <dgm:prSet presAssocID="{BFF9359E-E9B1-4B73-BACC-2C7988765B16}" presName="tx1" presStyleLbl="revTx" presStyleIdx="2" presStyleCnt="8"/>
      <dgm:spPr/>
    </dgm:pt>
    <dgm:pt modelId="{7C66DDEB-F87B-457F-B21E-A7FBAFF9EAD7}" type="pres">
      <dgm:prSet presAssocID="{BFF9359E-E9B1-4B73-BACC-2C7988765B16}" presName="vert1" presStyleCnt="0"/>
      <dgm:spPr/>
    </dgm:pt>
    <dgm:pt modelId="{2F966C40-C549-4138-B401-D8D910D585AF}" type="pres">
      <dgm:prSet presAssocID="{3928EC90-76D3-48F2-B81F-C147715CB704}" presName="thickLine" presStyleLbl="alignNode1" presStyleIdx="3" presStyleCnt="8"/>
      <dgm:spPr/>
    </dgm:pt>
    <dgm:pt modelId="{A2D62AF9-A3EB-465F-AA36-FEDA7585DB8E}" type="pres">
      <dgm:prSet presAssocID="{3928EC90-76D3-48F2-B81F-C147715CB704}" presName="horz1" presStyleCnt="0"/>
      <dgm:spPr/>
    </dgm:pt>
    <dgm:pt modelId="{FA3AE7CF-C378-4D64-903E-D359E9379BD9}" type="pres">
      <dgm:prSet presAssocID="{3928EC90-76D3-48F2-B81F-C147715CB704}" presName="tx1" presStyleLbl="revTx" presStyleIdx="3" presStyleCnt="8"/>
      <dgm:spPr/>
    </dgm:pt>
    <dgm:pt modelId="{92B42E58-D73E-471D-ACB4-E1AD7EAEB72E}" type="pres">
      <dgm:prSet presAssocID="{3928EC90-76D3-48F2-B81F-C147715CB704}" presName="vert1" presStyleCnt="0"/>
      <dgm:spPr/>
    </dgm:pt>
    <dgm:pt modelId="{970E6321-EBB2-47D0-9A48-98F6039D5299}" type="pres">
      <dgm:prSet presAssocID="{8EEB76CE-93AA-4ABA-B925-67B1D1A9FCA3}" presName="thickLine" presStyleLbl="alignNode1" presStyleIdx="4" presStyleCnt="8"/>
      <dgm:spPr/>
    </dgm:pt>
    <dgm:pt modelId="{C41D6ED5-C66F-4465-A864-A2F120EFC7F5}" type="pres">
      <dgm:prSet presAssocID="{8EEB76CE-93AA-4ABA-B925-67B1D1A9FCA3}" presName="horz1" presStyleCnt="0"/>
      <dgm:spPr/>
    </dgm:pt>
    <dgm:pt modelId="{0F188C55-324D-4C12-813A-FC9484F9D8A0}" type="pres">
      <dgm:prSet presAssocID="{8EEB76CE-93AA-4ABA-B925-67B1D1A9FCA3}" presName="tx1" presStyleLbl="revTx" presStyleIdx="4" presStyleCnt="8"/>
      <dgm:spPr/>
    </dgm:pt>
    <dgm:pt modelId="{7EA3DB3D-861F-4887-8D49-F01FF82F4743}" type="pres">
      <dgm:prSet presAssocID="{8EEB76CE-93AA-4ABA-B925-67B1D1A9FCA3}" presName="vert1" presStyleCnt="0"/>
      <dgm:spPr/>
    </dgm:pt>
    <dgm:pt modelId="{43B19E1D-4CBE-4E18-9E6C-47EBC2DF18F4}" type="pres">
      <dgm:prSet presAssocID="{F662AE56-D0D9-4D5B-A7CC-020B687F6260}" presName="thickLine" presStyleLbl="alignNode1" presStyleIdx="5" presStyleCnt="8"/>
      <dgm:spPr/>
    </dgm:pt>
    <dgm:pt modelId="{D142D2C3-9A14-4674-A9E9-4A913F8DC82D}" type="pres">
      <dgm:prSet presAssocID="{F662AE56-D0D9-4D5B-A7CC-020B687F6260}" presName="horz1" presStyleCnt="0"/>
      <dgm:spPr/>
    </dgm:pt>
    <dgm:pt modelId="{AABC0715-E0C0-47E8-AB3E-51BDEAD4F05D}" type="pres">
      <dgm:prSet presAssocID="{F662AE56-D0D9-4D5B-A7CC-020B687F6260}" presName="tx1" presStyleLbl="revTx" presStyleIdx="5" presStyleCnt="8"/>
      <dgm:spPr/>
    </dgm:pt>
    <dgm:pt modelId="{6F26883B-DE2A-4334-8F4D-30FA428696DF}" type="pres">
      <dgm:prSet presAssocID="{F662AE56-D0D9-4D5B-A7CC-020B687F6260}" presName="vert1" presStyleCnt="0"/>
      <dgm:spPr/>
    </dgm:pt>
    <dgm:pt modelId="{93188ED5-4922-45F9-8E59-C52B779D1106}" type="pres">
      <dgm:prSet presAssocID="{1E2C8414-7842-4633-9743-9C30AF387919}" presName="thickLine" presStyleLbl="alignNode1" presStyleIdx="6" presStyleCnt="8"/>
      <dgm:spPr/>
    </dgm:pt>
    <dgm:pt modelId="{E2AD04FD-328E-4769-B9A6-C886062CF1DB}" type="pres">
      <dgm:prSet presAssocID="{1E2C8414-7842-4633-9743-9C30AF387919}" presName="horz1" presStyleCnt="0"/>
      <dgm:spPr/>
    </dgm:pt>
    <dgm:pt modelId="{49B34C73-A315-49BF-A668-AE0581001678}" type="pres">
      <dgm:prSet presAssocID="{1E2C8414-7842-4633-9743-9C30AF387919}" presName="tx1" presStyleLbl="revTx" presStyleIdx="6" presStyleCnt="8"/>
      <dgm:spPr/>
    </dgm:pt>
    <dgm:pt modelId="{35C91806-C767-41FA-981A-18CE2B1AE11A}" type="pres">
      <dgm:prSet presAssocID="{1E2C8414-7842-4633-9743-9C30AF387919}" presName="vert1" presStyleCnt="0"/>
      <dgm:spPr/>
    </dgm:pt>
    <dgm:pt modelId="{26990759-EBAC-4096-9D37-D0065C4EF76A}" type="pres">
      <dgm:prSet presAssocID="{A730CE97-35ED-4705-ADD2-966D6F65F632}" presName="thickLine" presStyleLbl="alignNode1" presStyleIdx="7" presStyleCnt="8"/>
      <dgm:spPr/>
    </dgm:pt>
    <dgm:pt modelId="{B4D008F6-9CBC-403F-9D87-C656662CD81C}" type="pres">
      <dgm:prSet presAssocID="{A730CE97-35ED-4705-ADD2-966D6F65F632}" presName="horz1" presStyleCnt="0"/>
      <dgm:spPr/>
    </dgm:pt>
    <dgm:pt modelId="{93BE38F1-D711-4900-A295-28BFACC66122}" type="pres">
      <dgm:prSet presAssocID="{A730CE97-35ED-4705-ADD2-966D6F65F632}" presName="tx1" presStyleLbl="revTx" presStyleIdx="7" presStyleCnt="8"/>
      <dgm:spPr/>
    </dgm:pt>
    <dgm:pt modelId="{1352BA22-9669-44A6-B981-A2935C888956}" type="pres">
      <dgm:prSet presAssocID="{A730CE97-35ED-4705-ADD2-966D6F65F632}" presName="vert1" presStyleCnt="0"/>
      <dgm:spPr/>
    </dgm:pt>
  </dgm:ptLst>
  <dgm:cxnLst>
    <dgm:cxn modelId="{225FE804-17BF-467F-AB45-CF0BB35125C9}" srcId="{C7720856-93F0-4CC7-B7FD-2466914A11D4}" destId="{A730CE97-35ED-4705-ADD2-966D6F65F632}" srcOrd="7" destOrd="0" parTransId="{24761A17-1521-472F-A96D-2A67F28D9A12}" sibTransId="{3475C45F-AD9B-42FF-9A60-DEFA47E6979B}"/>
    <dgm:cxn modelId="{315E9F1D-4FC4-42EF-BF37-00BDB29BD604}" type="presOf" srcId="{A730CE97-35ED-4705-ADD2-966D6F65F632}" destId="{93BE38F1-D711-4900-A295-28BFACC66122}" srcOrd="0" destOrd="0" presId="urn:microsoft.com/office/officeart/2008/layout/LinedList"/>
    <dgm:cxn modelId="{453CBB2D-08A9-4D4D-9B9E-370994AC75A8}" type="presOf" srcId="{1E2C8414-7842-4633-9743-9C30AF387919}" destId="{49B34C73-A315-49BF-A668-AE0581001678}" srcOrd="0" destOrd="0" presId="urn:microsoft.com/office/officeart/2008/layout/LinedList"/>
    <dgm:cxn modelId="{35D70C3A-C58E-4695-A60B-E49B071518AC}" type="presOf" srcId="{BFF9359E-E9B1-4B73-BACC-2C7988765B16}" destId="{E9E206E9-3910-42BA-A5D1-D4CC358F0633}" srcOrd="0" destOrd="0" presId="urn:microsoft.com/office/officeart/2008/layout/LinedList"/>
    <dgm:cxn modelId="{8E830D60-7173-4BBC-88E2-5E0CA1909F55}" type="presOf" srcId="{8EEB76CE-93AA-4ABA-B925-67B1D1A9FCA3}" destId="{0F188C55-324D-4C12-813A-FC9484F9D8A0}" srcOrd="0" destOrd="0" presId="urn:microsoft.com/office/officeart/2008/layout/LinedList"/>
    <dgm:cxn modelId="{05438644-8B83-4D5C-8C2C-889E88B92FB7}" type="presOf" srcId="{81BEB84D-9A77-49C6-9301-B3359FCAC75F}" destId="{6BE0460F-51B4-495D-B2FA-68B059147F18}" srcOrd="0" destOrd="0" presId="urn:microsoft.com/office/officeart/2008/layout/Line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BEC16A55-52A5-47E4-A88A-4ADD2CC1E8A0}" srcId="{C7720856-93F0-4CC7-B7FD-2466914A11D4}" destId="{1E2C8414-7842-4633-9743-9C30AF387919}" srcOrd="6" destOrd="0" parTransId="{DC047C42-594E-4EC8-893C-611D5292EE76}" sibTransId="{ACD8B90C-FAB6-4904-87EB-1E5E6BC0DCC7}"/>
    <dgm:cxn modelId="{A6F1787F-3729-4CA2-AF92-CF27BD05A6CE}" type="presOf" srcId="{C7720856-93F0-4CC7-B7FD-2466914A11D4}" destId="{1C0BE874-0412-4CE0-884F-4C77BCC35751}" srcOrd="0" destOrd="0" presId="urn:microsoft.com/office/officeart/2008/layout/LinedList"/>
    <dgm:cxn modelId="{AE4B3289-1486-4931-8A56-88AB4949B347}" srcId="{C7720856-93F0-4CC7-B7FD-2466914A11D4}" destId="{8EEB76CE-93AA-4ABA-B925-67B1D1A9FCA3}" srcOrd="4" destOrd="0" parTransId="{BFF96AC3-A8A6-4791-B379-DEA43EE5543D}" sibTransId="{61961B3E-0415-430B-828F-8147FDE676F3}"/>
    <dgm:cxn modelId="{26AC458E-7E0F-4E68-9739-A6EB59BD9C6C}" srcId="{C7720856-93F0-4CC7-B7FD-2466914A11D4}" destId="{3928EC90-76D3-48F2-B81F-C147715CB704}" srcOrd="3" destOrd="0" parTransId="{90C8985B-FA71-466E-B519-883A3048E17F}" sibTransId="{AE7D93DF-24CA-4F6B-8238-7A7FC41B24E1}"/>
    <dgm:cxn modelId="{A327B192-76AD-4F60-AD70-D018518AC1AA}" type="presOf" srcId="{F662AE56-D0D9-4D5B-A7CC-020B687F6260}" destId="{AABC0715-E0C0-47E8-AB3E-51BDEAD4F05D}" srcOrd="0" destOrd="0" presId="urn:microsoft.com/office/officeart/2008/layout/LinedList"/>
    <dgm:cxn modelId="{EF2A9D98-2B88-4C92-8A9E-7E052892EF84}" srcId="{C7720856-93F0-4CC7-B7FD-2466914A11D4}" destId="{F662AE56-D0D9-4D5B-A7CC-020B687F6260}" srcOrd="5" destOrd="0" parTransId="{BEABAC9B-6C7C-4EA3-BB6F-36D649332E38}" sibTransId="{82436606-68F3-49AC-9834-8D08DB41836A}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F80C3D0-F83F-43A0-8423-CC565CC40EC7}" type="presOf" srcId="{3928EC90-76D3-48F2-B81F-C147715CB704}" destId="{FA3AE7CF-C378-4D64-903E-D359E9379BD9}" srcOrd="0" destOrd="0" presId="urn:microsoft.com/office/officeart/2008/layout/LinedList"/>
    <dgm:cxn modelId="{1E08E6D7-06E2-46AC-A3E4-4F82868B4BE3}" type="presOf" srcId="{4AF52931-E4CA-4429-AACB-B8747CDB2409}" destId="{58BEFE24-5996-4BA7-AB9D-0CDB7EA4192B}" srcOrd="0" destOrd="0" presId="urn:microsoft.com/office/officeart/2008/layout/LinedList"/>
    <dgm:cxn modelId="{0D141EA4-A99E-4B62-AE05-02BA170FA606}" type="presParOf" srcId="{1C0BE874-0412-4CE0-884F-4C77BCC35751}" destId="{86F069BD-DBE9-41A7-8D9C-96A1CED0140C}" srcOrd="0" destOrd="0" presId="urn:microsoft.com/office/officeart/2008/layout/LinedList"/>
    <dgm:cxn modelId="{0A12859F-3ABD-4161-B5F0-8B48EB51B118}" type="presParOf" srcId="{1C0BE874-0412-4CE0-884F-4C77BCC35751}" destId="{40A8B40F-E219-49CD-AF36-82433743B2CA}" srcOrd="1" destOrd="0" presId="urn:microsoft.com/office/officeart/2008/layout/LinedList"/>
    <dgm:cxn modelId="{6730D9A7-AD84-4D58-A0E3-80F7153BDF16}" type="presParOf" srcId="{40A8B40F-E219-49CD-AF36-82433743B2CA}" destId="{58BEFE24-5996-4BA7-AB9D-0CDB7EA4192B}" srcOrd="0" destOrd="0" presId="urn:microsoft.com/office/officeart/2008/layout/LinedList"/>
    <dgm:cxn modelId="{6BA194D4-0765-48B7-BB5B-523010343AD6}" type="presParOf" srcId="{40A8B40F-E219-49CD-AF36-82433743B2CA}" destId="{FB9FDF81-4B70-4A93-B8B2-E75A9142FEDF}" srcOrd="1" destOrd="0" presId="urn:microsoft.com/office/officeart/2008/layout/LinedList"/>
    <dgm:cxn modelId="{BC1CAAF7-3C7B-45DD-8FC0-D1D2891557D6}" type="presParOf" srcId="{1C0BE874-0412-4CE0-884F-4C77BCC35751}" destId="{332C2347-FF78-4A4A-8483-34CFCD143CB9}" srcOrd="2" destOrd="0" presId="urn:microsoft.com/office/officeart/2008/layout/LinedList"/>
    <dgm:cxn modelId="{6B49B008-507D-4D01-A714-5BD4812E7497}" type="presParOf" srcId="{1C0BE874-0412-4CE0-884F-4C77BCC35751}" destId="{B316262F-A46A-4875-9F44-B20AFE206E5E}" srcOrd="3" destOrd="0" presId="urn:microsoft.com/office/officeart/2008/layout/LinedList"/>
    <dgm:cxn modelId="{ACDDEDA1-EF9A-4439-9C1A-041BF027A137}" type="presParOf" srcId="{B316262F-A46A-4875-9F44-B20AFE206E5E}" destId="{6BE0460F-51B4-495D-B2FA-68B059147F18}" srcOrd="0" destOrd="0" presId="urn:microsoft.com/office/officeart/2008/layout/LinedList"/>
    <dgm:cxn modelId="{1D564552-3AD3-4608-9FCA-9ADB12042883}" type="presParOf" srcId="{B316262F-A46A-4875-9F44-B20AFE206E5E}" destId="{81195C6B-F859-451E-AE29-B8687E33A152}" srcOrd="1" destOrd="0" presId="urn:microsoft.com/office/officeart/2008/layout/LinedList"/>
    <dgm:cxn modelId="{F8D9C1C4-E13B-42B9-82E6-6135EC819F09}" type="presParOf" srcId="{1C0BE874-0412-4CE0-884F-4C77BCC35751}" destId="{FB4D2566-7C77-4C0F-B67C-79343F4F401D}" srcOrd="4" destOrd="0" presId="urn:microsoft.com/office/officeart/2008/layout/LinedList"/>
    <dgm:cxn modelId="{B7E5FDFC-F758-4006-B337-8CBCDCAB7B22}" type="presParOf" srcId="{1C0BE874-0412-4CE0-884F-4C77BCC35751}" destId="{52F97741-4F2B-49A3-98F2-5F3A0D4E8176}" srcOrd="5" destOrd="0" presId="urn:microsoft.com/office/officeart/2008/layout/LinedList"/>
    <dgm:cxn modelId="{B5232BFA-6042-4458-BDA8-7AC197422A0F}" type="presParOf" srcId="{52F97741-4F2B-49A3-98F2-5F3A0D4E8176}" destId="{E9E206E9-3910-42BA-A5D1-D4CC358F0633}" srcOrd="0" destOrd="0" presId="urn:microsoft.com/office/officeart/2008/layout/LinedList"/>
    <dgm:cxn modelId="{D0A23A5B-A533-40F7-A1EA-BE5FCBA23DC1}" type="presParOf" srcId="{52F97741-4F2B-49A3-98F2-5F3A0D4E8176}" destId="{7C66DDEB-F87B-457F-B21E-A7FBAFF9EAD7}" srcOrd="1" destOrd="0" presId="urn:microsoft.com/office/officeart/2008/layout/LinedList"/>
    <dgm:cxn modelId="{7F76F625-D160-4958-9B89-0FC5879A4425}" type="presParOf" srcId="{1C0BE874-0412-4CE0-884F-4C77BCC35751}" destId="{2F966C40-C549-4138-B401-D8D910D585AF}" srcOrd="6" destOrd="0" presId="urn:microsoft.com/office/officeart/2008/layout/LinedList"/>
    <dgm:cxn modelId="{AA42EC4D-68AE-483B-BC01-76484724F19A}" type="presParOf" srcId="{1C0BE874-0412-4CE0-884F-4C77BCC35751}" destId="{A2D62AF9-A3EB-465F-AA36-FEDA7585DB8E}" srcOrd="7" destOrd="0" presId="urn:microsoft.com/office/officeart/2008/layout/LinedList"/>
    <dgm:cxn modelId="{1F66ACF9-29D1-42B3-A194-251161BDE87D}" type="presParOf" srcId="{A2D62AF9-A3EB-465F-AA36-FEDA7585DB8E}" destId="{FA3AE7CF-C378-4D64-903E-D359E9379BD9}" srcOrd="0" destOrd="0" presId="urn:microsoft.com/office/officeart/2008/layout/LinedList"/>
    <dgm:cxn modelId="{4938D2C8-80A4-4192-BD70-DDC5A4CF7859}" type="presParOf" srcId="{A2D62AF9-A3EB-465F-AA36-FEDA7585DB8E}" destId="{92B42E58-D73E-471D-ACB4-E1AD7EAEB72E}" srcOrd="1" destOrd="0" presId="urn:microsoft.com/office/officeart/2008/layout/LinedList"/>
    <dgm:cxn modelId="{283DEA86-BC3C-44FB-ABE9-DC4856D4E040}" type="presParOf" srcId="{1C0BE874-0412-4CE0-884F-4C77BCC35751}" destId="{970E6321-EBB2-47D0-9A48-98F6039D5299}" srcOrd="8" destOrd="0" presId="urn:microsoft.com/office/officeart/2008/layout/LinedList"/>
    <dgm:cxn modelId="{16FB9F84-3E90-4D83-8494-6A8A358F2D44}" type="presParOf" srcId="{1C0BE874-0412-4CE0-884F-4C77BCC35751}" destId="{C41D6ED5-C66F-4465-A864-A2F120EFC7F5}" srcOrd="9" destOrd="0" presId="urn:microsoft.com/office/officeart/2008/layout/LinedList"/>
    <dgm:cxn modelId="{5E258D0A-1B42-4FD0-8485-466A2BB5CE55}" type="presParOf" srcId="{C41D6ED5-C66F-4465-A864-A2F120EFC7F5}" destId="{0F188C55-324D-4C12-813A-FC9484F9D8A0}" srcOrd="0" destOrd="0" presId="urn:microsoft.com/office/officeart/2008/layout/LinedList"/>
    <dgm:cxn modelId="{A9EEE1EC-687D-4B84-A68A-1025D7CDFF81}" type="presParOf" srcId="{C41D6ED5-C66F-4465-A864-A2F120EFC7F5}" destId="{7EA3DB3D-861F-4887-8D49-F01FF82F4743}" srcOrd="1" destOrd="0" presId="urn:microsoft.com/office/officeart/2008/layout/LinedList"/>
    <dgm:cxn modelId="{B8DC984D-DB77-4148-87F7-6087FADDBDD7}" type="presParOf" srcId="{1C0BE874-0412-4CE0-884F-4C77BCC35751}" destId="{43B19E1D-4CBE-4E18-9E6C-47EBC2DF18F4}" srcOrd="10" destOrd="0" presId="urn:microsoft.com/office/officeart/2008/layout/LinedList"/>
    <dgm:cxn modelId="{58D72C93-5108-4404-8F6B-D0D650CEBCAA}" type="presParOf" srcId="{1C0BE874-0412-4CE0-884F-4C77BCC35751}" destId="{D142D2C3-9A14-4674-A9E9-4A913F8DC82D}" srcOrd="11" destOrd="0" presId="urn:microsoft.com/office/officeart/2008/layout/LinedList"/>
    <dgm:cxn modelId="{E553E220-AAF9-4118-8A44-0FF052FC64C0}" type="presParOf" srcId="{D142D2C3-9A14-4674-A9E9-4A913F8DC82D}" destId="{AABC0715-E0C0-47E8-AB3E-51BDEAD4F05D}" srcOrd="0" destOrd="0" presId="urn:microsoft.com/office/officeart/2008/layout/LinedList"/>
    <dgm:cxn modelId="{F2CEAAF9-FA43-4DC5-B67A-BE0BAA20915B}" type="presParOf" srcId="{D142D2C3-9A14-4674-A9E9-4A913F8DC82D}" destId="{6F26883B-DE2A-4334-8F4D-30FA428696DF}" srcOrd="1" destOrd="0" presId="urn:microsoft.com/office/officeart/2008/layout/LinedList"/>
    <dgm:cxn modelId="{3FF2FC2C-DBEE-4A00-9F09-28968647CCA8}" type="presParOf" srcId="{1C0BE874-0412-4CE0-884F-4C77BCC35751}" destId="{93188ED5-4922-45F9-8E59-C52B779D1106}" srcOrd="12" destOrd="0" presId="urn:microsoft.com/office/officeart/2008/layout/LinedList"/>
    <dgm:cxn modelId="{9F47AE49-D18E-44CA-80E7-2DD6DB1527A1}" type="presParOf" srcId="{1C0BE874-0412-4CE0-884F-4C77BCC35751}" destId="{E2AD04FD-328E-4769-B9A6-C886062CF1DB}" srcOrd="13" destOrd="0" presId="urn:microsoft.com/office/officeart/2008/layout/LinedList"/>
    <dgm:cxn modelId="{CF53BF47-DBB4-47ED-B6DD-EDCBE767B0D1}" type="presParOf" srcId="{E2AD04FD-328E-4769-B9A6-C886062CF1DB}" destId="{49B34C73-A315-49BF-A668-AE0581001678}" srcOrd="0" destOrd="0" presId="urn:microsoft.com/office/officeart/2008/layout/LinedList"/>
    <dgm:cxn modelId="{64F50833-6F62-43C6-940D-52D8806F9726}" type="presParOf" srcId="{E2AD04FD-328E-4769-B9A6-C886062CF1DB}" destId="{35C91806-C767-41FA-981A-18CE2B1AE11A}" srcOrd="1" destOrd="0" presId="urn:microsoft.com/office/officeart/2008/layout/LinedList"/>
    <dgm:cxn modelId="{CDAADE93-EB8C-423E-851D-8F59A480405D}" type="presParOf" srcId="{1C0BE874-0412-4CE0-884F-4C77BCC35751}" destId="{26990759-EBAC-4096-9D37-D0065C4EF76A}" srcOrd="14" destOrd="0" presId="urn:microsoft.com/office/officeart/2008/layout/LinedList"/>
    <dgm:cxn modelId="{71DA3566-FB7B-4321-8F7E-03BA1B146A15}" type="presParOf" srcId="{1C0BE874-0412-4CE0-884F-4C77BCC35751}" destId="{B4D008F6-9CBC-403F-9D87-C656662CD81C}" srcOrd="15" destOrd="0" presId="urn:microsoft.com/office/officeart/2008/layout/LinedList"/>
    <dgm:cxn modelId="{5E140217-5CCE-45F3-B826-FAA2ECD021F7}" type="presParOf" srcId="{B4D008F6-9CBC-403F-9D87-C656662CD81C}" destId="{93BE38F1-D711-4900-A295-28BFACC66122}" srcOrd="0" destOrd="0" presId="urn:microsoft.com/office/officeart/2008/layout/LinedList"/>
    <dgm:cxn modelId="{92D0107E-9464-4B18-BCD6-A1718CFDA4DD}" type="presParOf" srcId="{B4D008F6-9CBC-403F-9D87-C656662CD81C}" destId="{1352BA22-9669-44A6-B981-A2935C8889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</dgm:pt>
    <dgm:pt modelId="{4AF52931-E4CA-4429-AACB-B8747CDB240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nl-NL" b="1" noProof="0"/>
            <a:t>Hypothese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nl-NL" b="1" noProof="0"/>
            <a:t>Formules</a:t>
          </a: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nl-NL" b="1" noProof="0"/>
            <a:t>Berekeningen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61561D7A-FC0C-4C75-94EF-286E35ECA0F4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81CEFD2-9E22-435B-B4C6-1EA718F89470}" type="pres">
      <dgm:prSet presAssocID="{4AF52931-E4CA-4429-AACB-B8747CDB2409}" presName="compNode" presStyleCnt="0"/>
      <dgm:spPr/>
    </dgm:pt>
    <dgm:pt modelId="{975D2886-8E5F-4800-B043-1A2F3DAA5AF5}" type="pres">
      <dgm:prSet presAssocID="{4AF52931-E4CA-4429-AACB-B8747CDB2409}" presName="bgRect" presStyleLbl="bgShp" presStyleIdx="0" presStyleCnt="3"/>
      <dgm:spPr/>
    </dgm:pt>
    <dgm:pt modelId="{65429F28-C9F7-40A2-AE92-615F62DD5922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E3D332A-1CE2-4A50-9A2C-BB6E7C97BA6D}" type="pres">
      <dgm:prSet presAssocID="{4AF52931-E4CA-4429-AACB-B8747CDB2409}" presName="spaceRect" presStyleCnt="0"/>
      <dgm:spPr/>
    </dgm:pt>
    <dgm:pt modelId="{C009B843-A0BA-49D5-8AA0-A79DC428F6E0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DD23E07D-7B09-4C06-96D4-6A0F806CF299}" type="pres">
      <dgm:prSet presAssocID="{D86AF01C-9CBC-41F8-9354-48CD82BDFDC9}" presName="sibTrans" presStyleCnt="0"/>
      <dgm:spPr/>
    </dgm:pt>
    <dgm:pt modelId="{97FDB2AF-689A-4124-ABE3-A36AC5ACF053}" type="pres">
      <dgm:prSet presAssocID="{81BEB84D-9A77-49C6-9301-B3359FCAC75F}" presName="compNode" presStyleCnt="0"/>
      <dgm:spPr/>
    </dgm:pt>
    <dgm:pt modelId="{EACABAC8-488A-470B-BD6A-AC42E6589759}" type="pres">
      <dgm:prSet presAssocID="{81BEB84D-9A77-49C6-9301-B3359FCAC75F}" presName="bgRect" presStyleLbl="bgShp" presStyleIdx="1" presStyleCnt="3"/>
      <dgm:spPr/>
    </dgm:pt>
    <dgm:pt modelId="{85C795B8-F920-4A4A-B7EC-D7396BF99569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9FE9E7C-047E-4BE4-9059-D5203D91F758}" type="pres">
      <dgm:prSet presAssocID="{81BEB84D-9A77-49C6-9301-B3359FCAC75F}" presName="spaceRect" presStyleCnt="0"/>
      <dgm:spPr/>
    </dgm:pt>
    <dgm:pt modelId="{3A87666C-DCEA-48F8-93E5-17D86833EB3E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0150045F-58F1-4158-BBD8-1A21BB1331C2}" type="pres">
      <dgm:prSet presAssocID="{5D260F18-25D2-4074-87F1-7E78DDA61C58}" presName="sibTrans" presStyleCnt="0"/>
      <dgm:spPr/>
    </dgm:pt>
    <dgm:pt modelId="{2BC2BA51-0BFF-48C3-AF9C-733EAA4312AE}" type="pres">
      <dgm:prSet presAssocID="{BFF9359E-E9B1-4B73-BACC-2C7988765B16}" presName="compNode" presStyleCnt="0"/>
      <dgm:spPr/>
    </dgm:pt>
    <dgm:pt modelId="{7324F9A5-F25D-4AAB-9BA5-68A5820AD25B}" type="pres">
      <dgm:prSet presAssocID="{BFF9359E-E9B1-4B73-BACC-2C7988765B16}" presName="bgRect" presStyleLbl="bgShp" presStyleIdx="2" presStyleCnt="3"/>
      <dgm:spPr/>
    </dgm:pt>
    <dgm:pt modelId="{D17B046F-51D2-4817-B592-83E53D8D154F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kenmachine"/>
        </a:ext>
      </dgm:extLst>
    </dgm:pt>
    <dgm:pt modelId="{D65BB5AA-A97B-417B-BB8F-984A9EF2A8C9}" type="pres">
      <dgm:prSet presAssocID="{BFF9359E-E9B1-4B73-BACC-2C7988765B16}" presName="spaceRect" presStyleCnt="0"/>
      <dgm:spPr/>
    </dgm:pt>
    <dgm:pt modelId="{CC6A396F-7AFE-47F3-A456-2FCF379FA77B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1C33205-1A8E-407B-8F36-D2CE506ED7C3}" type="presOf" srcId="{BFF9359E-E9B1-4B73-BACC-2C7988765B16}" destId="{CC6A396F-7AFE-47F3-A456-2FCF379FA77B}" srcOrd="0" destOrd="0" presId="urn:microsoft.com/office/officeart/2018/2/layout/IconVerticalSolidList"/>
    <dgm:cxn modelId="{AFD68F61-7D37-4BA3-8D2C-78BEDD5B3BF9}" type="presOf" srcId="{81BEB84D-9A77-49C6-9301-B3359FCAC75F}" destId="{3A87666C-DCEA-48F8-93E5-17D86833EB3E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BEFC88CB-ED0C-4FEF-815A-BC38C889F2E3}" type="presOf" srcId="{C7720856-93F0-4CC7-B7FD-2466914A11D4}" destId="{61561D7A-FC0C-4C75-94EF-286E35ECA0F4}" srcOrd="0" destOrd="0" presId="urn:microsoft.com/office/officeart/2018/2/layout/IconVerticalSolidList"/>
    <dgm:cxn modelId="{30368BCD-3272-47F7-8ED5-2A09C838A53B}" type="presOf" srcId="{4AF52931-E4CA-4429-AACB-B8747CDB2409}" destId="{C009B843-A0BA-49D5-8AA0-A79DC428F6E0}" srcOrd="0" destOrd="0" presId="urn:microsoft.com/office/officeart/2018/2/layout/IconVerticalSolidList"/>
    <dgm:cxn modelId="{37D85ABE-908B-49F5-B7FB-9883C52BC8BF}" type="presParOf" srcId="{61561D7A-FC0C-4C75-94EF-286E35ECA0F4}" destId="{481CEFD2-9E22-435B-B4C6-1EA718F89470}" srcOrd="0" destOrd="0" presId="urn:microsoft.com/office/officeart/2018/2/layout/IconVerticalSolidList"/>
    <dgm:cxn modelId="{14627452-82BE-4985-8207-8273C1BDDB21}" type="presParOf" srcId="{481CEFD2-9E22-435B-B4C6-1EA718F89470}" destId="{975D2886-8E5F-4800-B043-1A2F3DAA5AF5}" srcOrd="0" destOrd="0" presId="urn:microsoft.com/office/officeart/2018/2/layout/IconVerticalSolidList"/>
    <dgm:cxn modelId="{8325A39D-DEBA-4DF1-8CD4-23B08C3BC361}" type="presParOf" srcId="{481CEFD2-9E22-435B-B4C6-1EA718F89470}" destId="{65429F28-C9F7-40A2-AE92-615F62DD5922}" srcOrd="1" destOrd="0" presId="urn:microsoft.com/office/officeart/2018/2/layout/IconVerticalSolidList"/>
    <dgm:cxn modelId="{C643AC5D-6A5E-4E1B-A59D-D7DBB1BF0E0A}" type="presParOf" srcId="{481CEFD2-9E22-435B-B4C6-1EA718F89470}" destId="{7E3D332A-1CE2-4A50-9A2C-BB6E7C97BA6D}" srcOrd="2" destOrd="0" presId="urn:microsoft.com/office/officeart/2018/2/layout/IconVerticalSolidList"/>
    <dgm:cxn modelId="{66BDF058-5D55-4803-9A86-EFAFB0263387}" type="presParOf" srcId="{481CEFD2-9E22-435B-B4C6-1EA718F89470}" destId="{C009B843-A0BA-49D5-8AA0-A79DC428F6E0}" srcOrd="3" destOrd="0" presId="urn:microsoft.com/office/officeart/2018/2/layout/IconVerticalSolidList"/>
    <dgm:cxn modelId="{8CAD9A13-2960-4347-9662-6E6DA89DA9DA}" type="presParOf" srcId="{61561D7A-FC0C-4C75-94EF-286E35ECA0F4}" destId="{DD23E07D-7B09-4C06-96D4-6A0F806CF299}" srcOrd="1" destOrd="0" presId="urn:microsoft.com/office/officeart/2018/2/layout/IconVerticalSolidList"/>
    <dgm:cxn modelId="{F50DB9CD-5F2F-419B-96EA-981D17B6A95E}" type="presParOf" srcId="{61561D7A-FC0C-4C75-94EF-286E35ECA0F4}" destId="{97FDB2AF-689A-4124-ABE3-A36AC5ACF053}" srcOrd="2" destOrd="0" presId="urn:microsoft.com/office/officeart/2018/2/layout/IconVerticalSolidList"/>
    <dgm:cxn modelId="{4DD04862-F03A-40A0-96B3-3A0E39206816}" type="presParOf" srcId="{97FDB2AF-689A-4124-ABE3-A36AC5ACF053}" destId="{EACABAC8-488A-470B-BD6A-AC42E6589759}" srcOrd="0" destOrd="0" presId="urn:microsoft.com/office/officeart/2018/2/layout/IconVerticalSolidList"/>
    <dgm:cxn modelId="{9E5C3FCC-A3FA-453A-97E5-55A678EDA584}" type="presParOf" srcId="{97FDB2AF-689A-4124-ABE3-A36AC5ACF053}" destId="{85C795B8-F920-4A4A-B7EC-D7396BF99569}" srcOrd="1" destOrd="0" presId="urn:microsoft.com/office/officeart/2018/2/layout/IconVerticalSolidList"/>
    <dgm:cxn modelId="{98D74250-DA04-4E41-9D8D-21649F51FB6D}" type="presParOf" srcId="{97FDB2AF-689A-4124-ABE3-A36AC5ACF053}" destId="{89FE9E7C-047E-4BE4-9059-D5203D91F758}" srcOrd="2" destOrd="0" presId="urn:microsoft.com/office/officeart/2018/2/layout/IconVerticalSolidList"/>
    <dgm:cxn modelId="{7579C5D0-9A46-4F46-BEF9-C9AB8D4889D5}" type="presParOf" srcId="{97FDB2AF-689A-4124-ABE3-A36AC5ACF053}" destId="{3A87666C-DCEA-48F8-93E5-17D86833EB3E}" srcOrd="3" destOrd="0" presId="urn:microsoft.com/office/officeart/2018/2/layout/IconVerticalSolidList"/>
    <dgm:cxn modelId="{6502CEDD-1EF9-4DEB-8D4F-F0D5C5EE3076}" type="presParOf" srcId="{61561D7A-FC0C-4C75-94EF-286E35ECA0F4}" destId="{0150045F-58F1-4158-BBD8-1A21BB1331C2}" srcOrd="3" destOrd="0" presId="urn:microsoft.com/office/officeart/2018/2/layout/IconVerticalSolidList"/>
    <dgm:cxn modelId="{40923B96-7760-430F-B229-BA344A4BE83D}" type="presParOf" srcId="{61561D7A-FC0C-4C75-94EF-286E35ECA0F4}" destId="{2BC2BA51-0BFF-48C3-AF9C-733EAA4312AE}" srcOrd="4" destOrd="0" presId="urn:microsoft.com/office/officeart/2018/2/layout/IconVerticalSolidList"/>
    <dgm:cxn modelId="{FDBAE6C0-1DB9-4DAA-9036-01A1014CCD8A}" type="presParOf" srcId="{2BC2BA51-0BFF-48C3-AF9C-733EAA4312AE}" destId="{7324F9A5-F25D-4AAB-9BA5-68A5820AD25B}" srcOrd="0" destOrd="0" presId="urn:microsoft.com/office/officeart/2018/2/layout/IconVerticalSolidList"/>
    <dgm:cxn modelId="{BE6D3D9A-30AC-4B6B-BED4-AC4D6BF45F19}" type="presParOf" srcId="{2BC2BA51-0BFF-48C3-AF9C-733EAA4312AE}" destId="{D17B046F-51D2-4817-B592-83E53D8D154F}" srcOrd="1" destOrd="0" presId="urn:microsoft.com/office/officeart/2018/2/layout/IconVerticalSolidList"/>
    <dgm:cxn modelId="{6C19FBED-4F95-4155-B56B-1BAAFA36DDC5}" type="presParOf" srcId="{2BC2BA51-0BFF-48C3-AF9C-733EAA4312AE}" destId="{D65BB5AA-A97B-417B-BB8F-984A9EF2A8C9}" srcOrd="2" destOrd="0" presId="urn:microsoft.com/office/officeart/2018/2/layout/IconVerticalSolidList"/>
    <dgm:cxn modelId="{049BC95F-66E5-463C-B615-DC20F746B553}" type="presParOf" srcId="{2BC2BA51-0BFF-48C3-AF9C-733EAA4312AE}" destId="{CC6A396F-7AFE-47F3-A456-2FCF379FA7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</dgm:pt>
    <dgm:pt modelId="{4AF52931-E4CA-4429-AACB-B8747CDB2409}">
      <dgm:prSet phldrT="[Text]"/>
      <dgm:spPr/>
      <dgm:t>
        <a:bodyPr rtlCol="0"/>
        <a:lstStyle/>
        <a:p>
          <a:pPr rtl="0">
            <a:defRPr cap="all"/>
          </a:pPr>
          <a:r>
            <a:rPr lang="nl-NL" b="1" noProof="0"/>
            <a:t>Hypothese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/>
      <dgm:spPr/>
      <dgm:t>
        <a:bodyPr rtlCol="0"/>
        <a:lstStyle/>
        <a:p>
          <a:pPr rtl="0">
            <a:defRPr cap="all"/>
          </a:pPr>
          <a:r>
            <a:rPr lang="nl-NL" b="1" noProof="0"/>
            <a:t>Formules</a:t>
          </a: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/>
      <dgm:spPr/>
      <dgm:t>
        <a:bodyPr rtlCol="0"/>
        <a:lstStyle/>
        <a:p>
          <a:pPr rtl="0">
            <a:defRPr cap="all"/>
          </a:pPr>
          <a:r>
            <a:rPr lang="nl-NL" b="1" noProof="0"/>
            <a:t>Berekeningen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4AC3C835-9C44-43F5-861C-8938C3737F33}" type="pres">
      <dgm:prSet presAssocID="{C7720856-93F0-4CC7-B7FD-2466914A11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79380C-E242-4932-99DE-1D606D76403A}" type="pres">
      <dgm:prSet presAssocID="{4AF52931-E4CA-4429-AACB-B8747CDB2409}" presName="hierRoot1" presStyleCnt="0"/>
      <dgm:spPr/>
    </dgm:pt>
    <dgm:pt modelId="{E1246617-0459-40B4-8EE8-FE4DE19345D4}" type="pres">
      <dgm:prSet presAssocID="{4AF52931-E4CA-4429-AACB-B8747CDB2409}" presName="composite" presStyleCnt="0"/>
      <dgm:spPr/>
    </dgm:pt>
    <dgm:pt modelId="{8FE7FFD9-06BF-45A8-8A5A-D558FBFEE7D4}" type="pres">
      <dgm:prSet presAssocID="{4AF52931-E4CA-4429-AACB-B8747CDB2409}" presName="background" presStyleLbl="node0" presStyleIdx="0" presStyleCnt="3"/>
      <dgm:spPr/>
    </dgm:pt>
    <dgm:pt modelId="{0C278AD8-D443-4F94-9C23-891A19B9DBE4}" type="pres">
      <dgm:prSet presAssocID="{4AF52931-E4CA-4429-AACB-B8747CDB2409}" presName="text" presStyleLbl="fgAcc0" presStyleIdx="0" presStyleCnt="3">
        <dgm:presLayoutVars>
          <dgm:chPref val="3"/>
        </dgm:presLayoutVars>
      </dgm:prSet>
      <dgm:spPr/>
    </dgm:pt>
    <dgm:pt modelId="{52D35022-CBF3-4DB0-BA0D-34890898217F}" type="pres">
      <dgm:prSet presAssocID="{4AF52931-E4CA-4429-AACB-B8747CDB2409}" presName="hierChild2" presStyleCnt="0"/>
      <dgm:spPr/>
    </dgm:pt>
    <dgm:pt modelId="{66DCEA6D-A8A4-4B2A-BFC9-1276C8E1E45C}" type="pres">
      <dgm:prSet presAssocID="{81BEB84D-9A77-49C6-9301-B3359FCAC75F}" presName="hierRoot1" presStyleCnt="0"/>
      <dgm:spPr/>
    </dgm:pt>
    <dgm:pt modelId="{00A1FEEB-CD2B-4426-A058-6B8F2C6BC9B1}" type="pres">
      <dgm:prSet presAssocID="{81BEB84D-9A77-49C6-9301-B3359FCAC75F}" presName="composite" presStyleCnt="0"/>
      <dgm:spPr/>
    </dgm:pt>
    <dgm:pt modelId="{88DFFE2C-8117-41E1-A3DF-EE1ACDAF29B2}" type="pres">
      <dgm:prSet presAssocID="{81BEB84D-9A77-49C6-9301-B3359FCAC75F}" presName="background" presStyleLbl="node0" presStyleIdx="1" presStyleCnt="3"/>
      <dgm:spPr/>
    </dgm:pt>
    <dgm:pt modelId="{B49ED2FF-1691-4A3D-AE22-4984FE568BE2}" type="pres">
      <dgm:prSet presAssocID="{81BEB84D-9A77-49C6-9301-B3359FCAC75F}" presName="text" presStyleLbl="fgAcc0" presStyleIdx="1" presStyleCnt="3">
        <dgm:presLayoutVars>
          <dgm:chPref val="3"/>
        </dgm:presLayoutVars>
      </dgm:prSet>
      <dgm:spPr/>
    </dgm:pt>
    <dgm:pt modelId="{6B37CFAC-56BA-49C3-8C68-AE80FA8DEA5D}" type="pres">
      <dgm:prSet presAssocID="{81BEB84D-9A77-49C6-9301-B3359FCAC75F}" presName="hierChild2" presStyleCnt="0"/>
      <dgm:spPr/>
    </dgm:pt>
    <dgm:pt modelId="{24DC1912-0B44-4F64-B6E6-650B05A08FBC}" type="pres">
      <dgm:prSet presAssocID="{BFF9359E-E9B1-4B73-BACC-2C7988765B16}" presName="hierRoot1" presStyleCnt="0"/>
      <dgm:spPr/>
    </dgm:pt>
    <dgm:pt modelId="{F600CD3C-FDA2-42FF-B3B6-4C4E64C5C39D}" type="pres">
      <dgm:prSet presAssocID="{BFF9359E-E9B1-4B73-BACC-2C7988765B16}" presName="composite" presStyleCnt="0"/>
      <dgm:spPr/>
    </dgm:pt>
    <dgm:pt modelId="{407C0731-76E0-466F-BC70-58647B688FE8}" type="pres">
      <dgm:prSet presAssocID="{BFF9359E-E9B1-4B73-BACC-2C7988765B16}" presName="background" presStyleLbl="node0" presStyleIdx="2" presStyleCnt="3"/>
      <dgm:spPr/>
    </dgm:pt>
    <dgm:pt modelId="{33D3F843-5525-4D7F-A86D-45C5672C0DFB}" type="pres">
      <dgm:prSet presAssocID="{BFF9359E-E9B1-4B73-BACC-2C7988765B16}" presName="text" presStyleLbl="fgAcc0" presStyleIdx="2" presStyleCnt="3">
        <dgm:presLayoutVars>
          <dgm:chPref val="3"/>
        </dgm:presLayoutVars>
      </dgm:prSet>
      <dgm:spPr/>
    </dgm:pt>
    <dgm:pt modelId="{E51BC11E-A2CD-45ED-B342-1C9FE5EE810D}" type="pres">
      <dgm:prSet presAssocID="{BFF9359E-E9B1-4B73-BACC-2C7988765B16}" presName="hierChild2" presStyleCnt="0"/>
      <dgm:spPr/>
    </dgm:pt>
  </dgm:ptLst>
  <dgm:cxnLst>
    <dgm:cxn modelId="{88FB9803-D376-4B3D-8D12-85589195C182}" type="presOf" srcId="{C7720856-93F0-4CC7-B7FD-2466914A11D4}" destId="{4AC3C835-9C44-43F5-861C-8938C3737F33}" srcOrd="0" destOrd="0" presId="urn:microsoft.com/office/officeart/2005/8/layout/hierarchy1"/>
    <dgm:cxn modelId="{A12A840E-0E23-4C32-8FBE-DF0CC804D94F}" type="presOf" srcId="{4AF52931-E4CA-4429-AACB-B8747CDB2409}" destId="{0C278AD8-D443-4F94-9C23-891A19B9DBE4}" srcOrd="0" destOrd="0" presId="urn:microsoft.com/office/officeart/2005/8/layout/hierarchy1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D3A85968-8676-466D-A31D-DADCD1DE41C8}" type="presOf" srcId="{81BEB84D-9A77-49C6-9301-B3359FCAC75F}" destId="{B49ED2FF-1691-4A3D-AE22-4984FE568BE2}" srcOrd="0" destOrd="0" presId="urn:microsoft.com/office/officeart/2005/8/layout/hierarchy1"/>
    <dgm:cxn modelId="{3C7C34AD-9305-47AC-9A2F-6548B24C5B16}" type="presOf" srcId="{BFF9359E-E9B1-4B73-BACC-2C7988765B16}" destId="{33D3F843-5525-4D7F-A86D-45C5672C0DFB}" srcOrd="0" destOrd="0" presId="urn:microsoft.com/office/officeart/2005/8/layout/hierarchy1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D5F6187F-494B-4BAE-B7C1-91A885C6D92D}" type="presParOf" srcId="{4AC3C835-9C44-43F5-861C-8938C3737F33}" destId="{4D79380C-E242-4932-99DE-1D606D76403A}" srcOrd="0" destOrd="0" presId="urn:microsoft.com/office/officeart/2005/8/layout/hierarchy1"/>
    <dgm:cxn modelId="{C2A3E94C-D427-47FE-A1E4-230E85F030E3}" type="presParOf" srcId="{4D79380C-E242-4932-99DE-1D606D76403A}" destId="{E1246617-0459-40B4-8EE8-FE4DE19345D4}" srcOrd="0" destOrd="0" presId="urn:microsoft.com/office/officeart/2005/8/layout/hierarchy1"/>
    <dgm:cxn modelId="{58BAB071-733E-414B-89E2-086D2EF234AA}" type="presParOf" srcId="{E1246617-0459-40B4-8EE8-FE4DE19345D4}" destId="{8FE7FFD9-06BF-45A8-8A5A-D558FBFEE7D4}" srcOrd="0" destOrd="0" presId="urn:microsoft.com/office/officeart/2005/8/layout/hierarchy1"/>
    <dgm:cxn modelId="{1D48E319-650E-4A97-81B3-8C2ACBD9145C}" type="presParOf" srcId="{E1246617-0459-40B4-8EE8-FE4DE19345D4}" destId="{0C278AD8-D443-4F94-9C23-891A19B9DBE4}" srcOrd="1" destOrd="0" presId="urn:microsoft.com/office/officeart/2005/8/layout/hierarchy1"/>
    <dgm:cxn modelId="{9AECADF3-A9C8-498F-8EC2-4629A9F6D07F}" type="presParOf" srcId="{4D79380C-E242-4932-99DE-1D606D76403A}" destId="{52D35022-CBF3-4DB0-BA0D-34890898217F}" srcOrd="1" destOrd="0" presId="urn:microsoft.com/office/officeart/2005/8/layout/hierarchy1"/>
    <dgm:cxn modelId="{6FAB3170-9D6C-4D14-AC13-5A5E34755B40}" type="presParOf" srcId="{4AC3C835-9C44-43F5-861C-8938C3737F33}" destId="{66DCEA6D-A8A4-4B2A-BFC9-1276C8E1E45C}" srcOrd="1" destOrd="0" presId="urn:microsoft.com/office/officeart/2005/8/layout/hierarchy1"/>
    <dgm:cxn modelId="{0EC5AA5E-3BA2-44FC-BE14-E1BF50E8D914}" type="presParOf" srcId="{66DCEA6D-A8A4-4B2A-BFC9-1276C8E1E45C}" destId="{00A1FEEB-CD2B-4426-A058-6B8F2C6BC9B1}" srcOrd="0" destOrd="0" presId="urn:microsoft.com/office/officeart/2005/8/layout/hierarchy1"/>
    <dgm:cxn modelId="{E1FAC8A4-6DEE-4FF1-A856-926A3F30D02B}" type="presParOf" srcId="{00A1FEEB-CD2B-4426-A058-6B8F2C6BC9B1}" destId="{88DFFE2C-8117-41E1-A3DF-EE1ACDAF29B2}" srcOrd="0" destOrd="0" presId="urn:microsoft.com/office/officeart/2005/8/layout/hierarchy1"/>
    <dgm:cxn modelId="{7A13A469-73C9-4DFD-86F7-B74A3D6052D5}" type="presParOf" srcId="{00A1FEEB-CD2B-4426-A058-6B8F2C6BC9B1}" destId="{B49ED2FF-1691-4A3D-AE22-4984FE568BE2}" srcOrd="1" destOrd="0" presId="urn:microsoft.com/office/officeart/2005/8/layout/hierarchy1"/>
    <dgm:cxn modelId="{867DF7F1-0D60-46D2-B4C8-E2D8FA945D33}" type="presParOf" srcId="{66DCEA6D-A8A4-4B2A-BFC9-1276C8E1E45C}" destId="{6B37CFAC-56BA-49C3-8C68-AE80FA8DEA5D}" srcOrd="1" destOrd="0" presId="urn:microsoft.com/office/officeart/2005/8/layout/hierarchy1"/>
    <dgm:cxn modelId="{1B9674C2-A5BB-4942-BA91-B78BD9270A85}" type="presParOf" srcId="{4AC3C835-9C44-43F5-861C-8938C3737F33}" destId="{24DC1912-0B44-4F64-B6E6-650B05A08FBC}" srcOrd="2" destOrd="0" presId="urn:microsoft.com/office/officeart/2005/8/layout/hierarchy1"/>
    <dgm:cxn modelId="{32EE1177-40B2-43E2-AE7B-840BCAAD5D9F}" type="presParOf" srcId="{24DC1912-0B44-4F64-B6E6-650B05A08FBC}" destId="{F600CD3C-FDA2-42FF-B3B6-4C4E64C5C39D}" srcOrd="0" destOrd="0" presId="urn:microsoft.com/office/officeart/2005/8/layout/hierarchy1"/>
    <dgm:cxn modelId="{4FAC0397-C34F-4864-8B84-A08E6F40EDE9}" type="presParOf" srcId="{F600CD3C-FDA2-42FF-B3B6-4C4E64C5C39D}" destId="{407C0731-76E0-466F-BC70-58647B688FE8}" srcOrd="0" destOrd="0" presId="urn:microsoft.com/office/officeart/2005/8/layout/hierarchy1"/>
    <dgm:cxn modelId="{5A4D1ED7-C608-4D35-ACC5-49F98BB76161}" type="presParOf" srcId="{F600CD3C-FDA2-42FF-B3B6-4C4E64C5C39D}" destId="{33D3F843-5525-4D7F-A86D-45C5672C0DFB}" srcOrd="1" destOrd="0" presId="urn:microsoft.com/office/officeart/2005/8/layout/hierarchy1"/>
    <dgm:cxn modelId="{1B36D732-7B15-4E05-AE91-315045406BB4}" type="presParOf" srcId="{24DC1912-0B44-4F64-B6E6-650B05A08FBC}" destId="{E51BC11E-A2CD-45ED-B342-1C9FE5EE81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</dgm:pt>
    <dgm:pt modelId="{4AF52931-E4CA-4429-AACB-B8747CDB240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Introduction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 custT="1"/>
      <dgm:spPr/>
      <dgm:t>
        <a:bodyPr rtlCol="0"/>
        <a:lstStyle/>
        <a:p>
          <a:pPr rtl="0">
            <a:defRPr cap="all"/>
          </a:pPr>
          <a:r>
            <a:rPr lang="en-GB" sz="2800" b="1" noProof="0" dirty="0">
              <a:solidFill>
                <a:srgbClr val="465359"/>
              </a:solidFill>
            </a:rPr>
            <a:t>Obtained</a:t>
          </a:r>
          <a:r>
            <a:rPr lang="nl-NL" sz="2800" b="1" noProof="0" dirty="0">
              <a:solidFill>
                <a:srgbClr val="465359"/>
              </a:solidFill>
            </a:rPr>
            <a:t> </a:t>
          </a:r>
          <a:r>
            <a:rPr lang="nl-NL" sz="2800" b="1" noProof="0" dirty="0" err="1">
              <a:solidFill>
                <a:srgbClr val="465359"/>
              </a:solidFill>
            </a:rPr>
            <a:t>segments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rgbClr val="465359"/>
              </a:solidFill>
            </a:rPr>
            <a:t>Annotation</a:t>
          </a:r>
          <a:endParaRPr lang="nl-NL" sz="2800" b="1" noProof="0" dirty="0">
            <a:solidFill>
              <a:srgbClr val="465359"/>
            </a:solidFill>
          </a:endParaRP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3928EC90-76D3-48F2-B81F-C147715CB704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1"/>
              </a:solidFill>
            </a:rPr>
            <a:t>Overlap </a:t>
          </a:r>
          <a:r>
            <a:rPr lang="nl-NL" sz="2800" b="1" noProof="0" dirty="0" err="1">
              <a:solidFill>
                <a:schemeClr val="tx1"/>
              </a:solidFill>
            </a:rPr>
            <a:t>dnase</a:t>
          </a:r>
          <a:r>
            <a:rPr lang="nl-NL" sz="2800" b="1" noProof="0" dirty="0">
              <a:solidFill>
                <a:schemeClr val="tx1"/>
              </a:solidFill>
            </a:rPr>
            <a:t>-I </a:t>
          </a:r>
          <a:r>
            <a:rPr lang="nl-NL" sz="2800" b="1" noProof="0" dirty="0" err="1">
              <a:solidFill>
                <a:schemeClr val="tx1"/>
              </a:solidFill>
            </a:rPr>
            <a:t>peaks</a:t>
          </a:r>
          <a:endParaRPr lang="nl-NL" sz="2800" b="1" noProof="0" dirty="0">
            <a:solidFill>
              <a:schemeClr val="tx1"/>
            </a:solidFill>
          </a:endParaRPr>
        </a:p>
      </dgm:t>
    </dgm:pt>
    <dgm:pt modelId="{90C8985B-FA71-466E-B519-883A3048E17F}" type="parTrans" cxnId="{26AC458E-7E0F-4E68-9739-A6EB59BD9C6C}">
      <dgm:prSet/>
      <dgm:spPr/>
      <dgm:t>
        <a:bodyPr/>
        <a:lstStyle/>
        <a:p>
          <a:endParaRPr lang="en-GB"/>
        </a:p>
      </dgm:t>
    </dgm:pt>
    <dgm:pt modelId="{AE7D93DF-24CA-4F6B-8238-7A7FC41B24E1}" type="sibTrans" cxnId="{26AC458E-7E0F-4E68-9739-A6EB59BD9C6C}">
      <dgm:prSet/>
      <dgm:spPr/>
      <dgm:t>
        <a:bodyPr/>
        <a:lstStyle/>
        <a:p>
          <a:endParaRPr lang="en-GB"/>
        </a:p>
      </dgm:t>
    </dgm:pt>
    <dgm:pt modelId="{8EEB76CE-93AA-4ABA-B925-67B1D1A9FCA3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Enriched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motifs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BFF96AC3-A8A6-4791-B379-DEA43EE5543D}" type="parTrans" cxnId="{AE4B3289-1486-4931-8A56-88AB4949B347}">
      <dgm:prSet/>
      <dgm:spPr/>
      <dgm:t>
        <a:bodyPr/>
        <a:lstStyle/>
        <a:p>
          <a:endParaRPr lang="en-GB"/>
        </a:p>
      </dgm:t>
    </dgm:pt>
    <dgm:pt modelId="{61961B3E-0415-430B-828F-8147FDE676F3}" type="sibTrans" cxnId="{AE4B3289-1486-4931-8A56-88AB4949B347}">
      <dgm:prSet/>
      <dgm:spPr/>
      <dgm:t>
        <a:bodyPr/>
        <a:lstStyle/>
        <a:p>
          <a:endParaRPr lang="en-GB"/>
        </a:p>
      </dgm:t>
    </dgm:pt>
    <dgm:pt modelId="{F662AE56-D0D9-4D5B-A7CC-020B687F6260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BEABAC9B-6C7C-4EA3-BB6F-36D649332E38}" type="parTrans" cxnId="{EF2A9D98-2B88-4C92-8A9E-7E052892EF84}">
      <dgm:prSet/>
      <dgm:spPr/>
      <dgm:t>
        <a:bodyPr/>
        <a:lstStyle/>
        <a:p>
          <a:endParaRPr lang="en-GB"/>
        </a:p>
      </dgm:t>
    </dgm:pt>
    <dgm:pt modelId="{82436606-68F3-49AC-9834-8D08DB41836A}" type="sibTrans" cxnId="{EF2A9D98-2B88-4C92-8A9E-7E052892EF84}">
      <dgm:prSet/>
      <dgm:spPr/>
      <dgm:t>
        <a:bodyPr/>
        <a:lstStyle/>
        <a:p>
          <a:endParaRPr lang="en-GB"/>
        </a:p>
      </dgm:t>
    </dgm:pt>
    <dgm:pt modelId="{1E2C8414-7842-4633-9743-9C30AF387919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DC047C42-594E-4EC8-893C-611D5292EE76}" type="parTrans" cxnId="{BEC16A55-52A5-47E4-A88A-4ADD2CC1E8A0}">
      <dgm:prSet/>
      <dgm:spPr/>
      <dgm:t>
        <a:bodyPr/>
        <a:lstStyle/>
        <a:p>
          <a:endParaRPr lang="en-GB"/>
        </a:p>
      </dgm:t>
    </dgm:pt>
    <dgm:pt modelId="{ACD8B90C-FAB6-4904-87EB-1E5E6BC0DCC7}" type="sibTrans" cxnId="{BEC16A55-52A5-47E4-A88A-4ADD2CC1E8A0}">
      <dgm:prSet/>
      <dgm:spPr/>
      <dgm:t>
        <a:bodyPr/>
        <a:lstStyle/>
        <a:p>
          <a:endParaRPr lang="en-GB"/>
        </a:p>
      </dgm:t>
    </dgm:pt>
    <dgm:pt modelId="{A730CE97-35ED-4705-ADD2-966D6F65F632}">
      <dgm:prSet phldrT="[Text]" custT="1"/>
      <dgm:spPr/>
      <dgm:t>
        <a:bodyPr rtlCol="0"/>
        <a:lstStyle/>
        <a:p>
          <a:pPr rtl="0">
            <a:defRPr cap="all"/>
          </a:pPr>
          <a:r>
            <a:rPr lang="nl-NL" sz="2800" b="1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noProof="0" dirty="0">
            <a:solidFill>
              <a:schemeClr val="tx2">
                <a:lumMod val="25000"/>
              </a:schemeClr>
            </a:solidFill>
          </a:endParaRPr>
        </a:p>
      </dgm:t>
    </dgm:pt>
    <dgm:pt modelId="{24761A17-1521-472F-A96D-2A67F28D9A12}" type="parTrans" cxnId="{225FE804-17BF-467F-AB45-CF0BB35125C9}">
      <dgm:prSet/>
      <dgm:spPr/>
      <dgm:t>
        <a:bodyPr/>
        <a:lstStyle/>
        <a:p>
          <a:endParaRPr lang="en-GB"/>
        </a:p>
      </dgm:t>
    </dgm:pt>
    <dgm:pt modelId="{3475C45F-AD9B-42FF-9A60-DEFA47E6979B}" type="sibTrans" cxnId="{225FE804-17BF-467F-AB45-CF0BB35125C9}">
      <dgm:prSet/>
      <dgm:spPr/>
      <dgm:t>
        <a:bodyPr/>
        <a:lstStyle/>
        <a:p>
          <a:endParaRPr lang="en-GB"/>
        </a:p>
      </dgm:t>
    </dgm:pt>
    <dgm:pt modelId="{1C0BE874-0412-4CE0-884F-4C77BCC35751}" type="pres">
      <dgm:prSet presAssocID="{C7720856-93F0-4CC7-B7FD-2466914A11D4}" presName="vert0" presStyleCnt="0">
        <dgm:presLayoutVars>
          <dgm:dir/>
          <dgm:animOne val="branch"/>
          <dgm:animLvl val="lvl"/>
        </dgm:presLayoutVars>
      </dgm:prSet>
      <dgm:spPr/>
    </dgm:pt>
    <dgm:pt modelId="{86F069BD-DBE9-41A7-8D9C-96A1CED0140C}" type="pres">
      <dgm:prSet presAssocID="{4AF52931-E4CA-4429-AACB-B8747CDB2409}" presName="thickLine" presStyleLbl="alignNode1" presStyleIdx="0" presStyleCnt="8"/>
      <dgm:spPr/>
    </dgm:pt>
    <dgm:pt modelId="{40A8B40F-E219-49CD-AF36-82433743B2CA}" type="pres">
      <dgm:prSet presAssocID="{4AF52931-E4CA-4429-AACB-B8747CDB2409}" presName="horz1" presStyleCnt="0"/>
      <dgm:spPr/>
    </dgm:pt>
    <dgm:pt modelId="{58BEFE24-5996-4BA7-AB9D-0CDB7EA4192B}" type="pres">
      <dgm:prSet presAssocID="{4AF52931-E4CA-4429-AACB-B8747CDB2409}" presName="tx1" presStyleLbl="revTx" presStyleIdx="0" presStyleCnt="8"/>
      <dgm:spPr/>
    </dgm:pt>
    <dgm:pt modelId="{FB9FDF81-4B70-4A93-B8B2-E75A9142FEDF}" type="pres">
      <dgm:prSet presAssocID="{4AF52931-E4CA-4429-AACB-B8747CDB2409}" presName="vert1" presStyleCnt="0"/>
      <dgm:spPr/>
    </dgm:pt>
    <dgm:pt modelId="{332C2347-FF78-4A4A-8483-34CFCD143CB9}" type="pres">
      <dgm:prSet presAssocID="{81BEB84D-9A77-49C6-9301-B3359FCAC75F}" presName="thickLine" presStyleLbl="alignNode1" presStyleIdx="1" presStyleCnt="8"/>
      <dgm:spPr/>
    </dgm:pt>
    <dgm:pt modelId="{B316262F-A46A-4875-9F44-B20AFE206E5E}" type="pres">
      <dgm:prSet presAssocID="{81BEB84D-9A77-49C6-9301-B3359FCAC75F}" presName="horz1" presStyleCnt="0"/>
      <dgm:spPr/>
    </dgm:pt>
    <dgm:pt modelId="{6BE0460F-51B4-495D-B2FA-68B059147F18}" type="pres">
      <dgm:prSet presAssocID="{81BEB84D-9A77-49C6-9301-B3359FCAC75F}" presName="tx1" presStyleLbl="revTx" presStyleIdx="1" presStyleCnt="8"/>
      <dgm:spPr/>
    </dgm:pt>
    <dgm:pt modelId="{81195C6B-F859-451E-AE29-B8687E33A152}" type="pres">
      <dgm:prSet presAssocID="{81BEB84D-9A77-49C6-9301-B3359FCAC75F}" presName="vert1" presStyleCnt="0"/>
      <dgm:spPr/>
    </dgm:pt>
    <dgm:pt modelId="{FB4D2566-7C77-4C0F-B67C-79343F4F401D}" type="pres">
      <dgm:prSet presAssocID="{BFF9359E-E9B1-4B73-BACC-2C7988765B16}" presName="thickLine" presStyleLbl="alignNode1" presStyleIdx="2" presStyleCnt="8"/>
      <dgm:spPr/>
    </dgm:pt>
    <dgm:pt modelId="{52F97741-4F2B-49A3-98F2-5F3A0D4E8176}" type="pres">
      <dgm:prSet presAssocID="{BFF9359E-E9B1-4B73-BACC-2C7988765B16}" presName="horz1" presStyleCnt="0"/>
      <dgm:spPr/>
    </dgm:pt>
    <dgm:pt modelId="{E9E206E9-3910-42BA-A5D1-D4CC358F0633}" type="pres">
      <dgm:prSet presAssocID="{BFF9359E-E9B1-4B73-BACC-2C7988765B16}" presName="tx1" presStyleLbl="revTx" presStyleIdx="2" presStyleCnt="8"/>
      <dgm:spPr/>
    </dgm:pt>
    <dgm:pt modelId="{7C66DDEB-F87B-457F-B21E-A7FBAFF9EAD7}" type="pres">
      <dgm:prSet presAssocID="{BFF9359E-E9B1-4B73-BACC-2C7988765B16}" presName="vert1" presStyleCnt="0"/>
      <dgm:spPr/>
    </dgm:pt>
    <dgm:pt modelId="{2F966C40-C549-4138-B401-D8D910D585AF}" type="pres">
      <dgm:prSet presAssocID="{3928EC90-76D3-48F2-B81F-C147715CB704}" presName="thickLine" presStyleLbl="alignNode1" presStyleIdx="3" presStyleCnt="8"/>
      <dgm:spPr/>
    </dgm:pt>
    <dgm:pt modelId="{A2D62AF9-A3EB-465F-AA36-FEDA7585DB8E}" type="pres">
      <dgm:prSet presAssocID="{3928EC90-76D3-48F2-B81F-C147715CB704}" presName="horz1" presStyleCnt="0"/>
      <dgm:spPr/>
    </dgm:pt>
    <dgm:pt modelId="{FA3AE7CF-C378-4D64-903E-D359E9379BD9}" type="pres">
      <dgm:prSet presAssocID="{3928EC90-76D3-48F2-B81F-C147715CB704}" presName="tx1" presStyleLbl="revTx" presStyleIdx="3" presStyleCnt="8"/>
      <dgm:spPr/>
    </dgm:pt>
    <dgm:pt modelId="{92B42E58-D73E-471D-ACB4-E1AD7EAEB72E}" type="pres">
      <dgm:prSet presAssocID="{3928EC90-76D3-48F2-B81F-C147715CB704}" presName="vert1" presStyleCnt="0"/>
      <dgm:spPr/>
    </dgm:pt>
    <dgm:pt modelId="{970E6321-EBB2-47D0-9A48-98F6039D5299}" type="pres">
      <dgm:prSet presAssocID="{8EEB76CE-93AA-4ABA-B925-67B1D1A9FCA3}" presName="thickLine" presStyleLbl="alignNode1" presStyleIdx="4" presStyleCnt="8"/>
      <dgm:spPr/>
    </dgm:pt>
    <dgm:pt modelId="{C41D6ED5-C66F-4465-A864-A2F120EFC7F5}" type="pres">
      <dgm:prSet presAssocID="{8EEB76CE-93AA-4ABA-B925-67B1D1A9FCA3}" presName="horz1" presStyleCnt="0"/>
      <dgm:spPr/>
    </dgm:pt>
    <dgm:pt modelId="{0F188C55-324D-4C12-813A-FC9484F9D8A0}" type="pres">
      <dgm:prSet presAssocID="{8EEB76CE-93AA-4ABA-B925-67B1D1A9FCA3}" presName="tx1" presStyleLbl="revTx" presStyleIdx="4" presStyleCnt="8"/>
      <dgm:spPr/>
    </dgm:pt>
    <dgm:pt modelId="{7EA3DB3D-861F-4887-8D49-F01FF82F4743}" type="pres">
      <dgm:prSet presAssocID="{8EEB76CE-93AA-4ABA-B925-67B1D1A9FCA3}" presName="vert1" presStyleCnt="0"/>
      <dgm:spPr/>
    </dgm:pt>
    <dgm:pt modelId="{43B19E1D-4CBE-4E18-9E6C-47EBC2DF18F4}" type="pres">
      <dgm:prSet presAssocID="{F662AE56-D0D9-4D5B-A7CC-020B687F6260}" presName="thickLine" presStyleLbl="alignNode1" presStyleIdx="5" presStyleCnt="8"/>
      <dgm:spPr/>
    </dgm:pt>
    <dgm:pt modelId="{D142D2C3-9A14-4674-A9E9-4A913F8DC82D}" type="pres">
      <dgm:prSet presAssocID="{F662AE56-D0D9-4D5B-A7CC-020B687F6260}" presName="horz1" presStyleCnt="0"/>
      <dgm:spPr/>
    </dgm:pt>
    <dgm:pt modelId="{AABC0715-E0C0-47E8-AB3E-51BDEAD4F05D}" type="pres">
      <dgm:prSet presAssocID="{F662AE56-D0D9-4D5B-A7CC-020B687F6260}" presName="tx1" presStyleLbl="revTx" presStyleIdx="5" presStyleCnt="8"/>
      <dgm:spPr/>
    </dgm:pt>
    <dgm:pt modelId="{6F26883B-DE2A-4334-8F4D-30FA428696DF}" type="pres">
      <dgm:prSet presAssocID="{F662AE56-D0D9-4D5B-A7CC-020B687F6260}" presName="vert1" presStyleCnt="0"/>
      <dgm:spPr/>
    </dgm:pt>
    <dgm:pt modelId="{93188ED5-4922-45F9-8E59-C52B779D1106}" type="pres">
      <dgm:prSet presAssocID="{1E2C8414-7842-4633-9743-9C30AF387919}" presName="thickLine" presStyleLbl="alignNode1" presStyleIdx="6" presStyleCnt="8"/>
      <dgm:spPr/>
    </dgm:pt>
    <dgm:pt modelId="{E2AD04FD-328E-4769-B9A6-C886062CF1DB}" type="pres">
      <dgm:prSet presAssocID="{1E2C8414-7842-4633-9743-9C30AF387919}" presName="horz1" presStyleCnt="0"/>
      <dgm:spPr/>
    </dgm:pt>
    <dgm:pt modelId="{49B34C73-A315-49BF-A668-AE0581001678}" type="pres">
      <dgm:prSet presAssocID="{1E2C8414-7842-4633-9743-9C30AF387919}" presName="tx1" presStyleLbl="revTx" presStyleIdx="6" presStyleCnt="8"/>
      <dgm:spPr/>
    </dgm:pt>
    <dgm:pt modelId="{35C91806-C767-41FA-981A-18CE2B1AE11A}" type="pres">
      <dgm:prSet presAssocID="{1E2C8414-7842-4633-9743-9C30AF387919}" presName="vert1" presStyleCnt="0"/>
      <dgm:spPr/>
    </dgm:pt>
    <dgm:pt modelId="{26990759-EBAC-4096-9D37-D0065C4EF76A}" type="pres">
      <dgm:prSet presAssocID="{A730CE97-35ED-4705-ADD2-966D6F65F632}" presName="thickLine" presStyleLbl="alignNode1" presStyleIdx="7" presStyleCnt="8"/>
      <dgm:spPr/>
    </dgm:pt>
    <dgm:pt modelId="{B4D008F6-9CBC-403F-9D87-C656662CD81C}" type="pres">
      <dgm:prSet presAssocID="{A730CE97-35ED-4705-ADD2-966D6F65F632}" presName="horz1" presStyleCnt="0"/>
      <dgm:spPr/>
    </dgm:pt>
    <dgm:pt modelId="{93BE38F1-D711-4900-A295-28BFACC66122}" type="pres">
      <dgm:prSet presAssocID="{A730CE97-35ED-4705-ADD2-966D6F65F632}" presName="tx1" presStyleLbl="revTx" presStyleIdx="7" presStyleCnt="8"/>
      <dgm:spPr/>
    </dgm:pt>
    <dgm:pt modelId="{1352BA22-9669-44A6-B981-A2935C888956}" type="pres">
      <dgm:prSet presAssocID="{A730CE97-35ED-4705-ADD2-966D6F65F632}" presName="vert1" presStyleCnt="0"/>
      <dgm:spPr/>
    </dgm:pt>
  </dgm:ptLst>
  <dgm:cxnLst>
    <dgm:cxn modelId="{225FE804-17BF-467F-AB45-CF0BB35125C9}" srcId="{C7720856-93F0-4CC7-B7FD-2466914A11D4}" destId="{A730CE97-35ED-4705-ADD2-966D6F65F632}" srcOrd="7" destOrd="0" parTransId="{24761A17-1521-472F-A96D-2A67F28D9A12}" sibTransId="{3475C45F-AD9B-42FF-9A60-DEFA47E6979B}"/>
    <dgm:cxn modelId="{315E9F1D-4FC4-42EF-BF37-00BDB29BD604}" type="presOf" srcId="{A730CE97-35ED-4705-ADD2-966D6F65F632}" destId="{93BE38F1-D711-4900-A295-28BFACC66122}" srcOrd="0" destOrd="0" presId="urn:microsoft.com/office/officeart/2008/layout/LinedList"/>
    <dgm:cxn modelId="{453CBB2D-08A9-4D4D-9B9E-370994AC75A8}" type="presOf" srcId="{1E2C8414-7842-4633-9743-9C30AF387919}" destId="{49B34C73-A315-49BF-A668-AE0581001678}" srcOrd="0" destOrd="0" presId="urn:microsoft.com/office/officeart/2008/layout/LinedList"/>
    <dgm:cxn modelId="{35D70C3A-C58E-4695-A60B-E49B071518AC}" type="presOf" srcId="{BFF9359E-E9B1-4B73-BACC-2C7988765B16}" destId="{E9E206E9-3910-42BA-A5D1-D4CC358F0633}" srcOrd="0" destOrd="0" presId="urn:microsoft.com/office/officeart/2008/layout/LinedList"/>
    <dgm:cxn modelId="{8E830D60-7173-4BBC-88E2-5E0CA1909F55}" type="presOf" srcId="{8EEB76CE-93AA-4ABA-B925-67B1D1A9FCA3}" destId="{0F188C55-324D-4C12-813A-FC9484F9D8A0}" srcOrd="0" destOrd="0" presId="urn:microsoft.com/office/officeart/2008/layout/LinedList"/>
    <dgm:cxn modelId="{05438644-8B83-4D5C-8C2C-889E88B92FB7}" type="presOf" srcId="{81BEB84D-9A77-49C6-9301-B3359FCAC75F}" destId="{6BE0460F-51B4-495D-B2FA-68B059147F18}" srcOrd="0" destOrd="0" presId="urn:microsoft.com/office/officeart/2008/layout/Line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BEC16A55-52A5-47E4-A88A-4ADD2CC1E8A0}" srcId="{C7720856-93F0-4CC7-B7FD-2466914A11D4}" destId="{1E2C8414-7842-4633-9743-9C30AF387919}" srcOrd="6" destOrd="0" parTransId="{DC047C42-594E-4EC8-893C-611D5292EE76}" sibTransId="{ACD8B90C-FAB6-4904-87EB-1E5E6BC0DCC7}"/>
    <dgm:cxn modelId="{A6F1787F-3729-4CA2-AF92-CF27BD05A6CE}" type="presOf" srcId="{C7720856-93F0-4CC7-B7FD-2466914A11D4}" destId="{1C0BE874-0412-4CE0-884F-4C77BCC35751}" srcOrd="0" destOrd="0" presId="urn:microsoft.com/office/officeart/2008/layout/LinedList"/>
    <dgm:cxn modelId="{AE4B3289-1486-4931-8A56-88AB4949B347}" srcId="{C7720856-93F0-4CC7-B7FD-2466914A11D4}" destId="{8EEB76CE-93AA-4ABA-B925-67B1D1A9FCA3}" srcOrd="4" destOrd="0" parTransId="{BFF96AC3-A8A6-4791-B379-DEA43EE5543D}" sibTransId="{61961B3E-0415-430B-828F-8147FDE676F3}"/>
    <dgm:cxn modelId="{26AC458E-7E0F-4E68-9739-A6EB59BD9C6C}" srcId="{C7720856-93F0-4CC7-B7FD-2466914A11D4}" destId="{3928EC90-76D3-48F2-B81F-C147715CB704}" srcOrd="3" destOrd="0" parTransId="{90C8985B-FA71-466E-B519-883A3048E17F}" sibTransId="{AE7D93DF-24CA-4F6B-8238-7A7FC41B24E1}"/>
    <dgm:cxn modelId="{A327B192-76AD-4F60-AD70-D018518AC1AA}" type="presOf" srcId="{F662AE56-D0D9-4D5B-A7CC-020B687F6260}" destId="{AABC0715-E0C0-47E8-AB3E-51BDEAD4F05D}" srcOrd="0" destOrd="0" presId="urn:microsoft.com/office/officeart/2008/layout/LinedList"/>
    <dgm:cxn modelId="{EF2A9D98-2B88-4C92-8A9E-7E052892EF84}" srcId="{C7720856-93F0-4CC7-B7FD-2466914A11D4}" destId="{F662AE56-D0D9-4D5B-A7CC-020B687F6260}" srcOrd="5" destOrd="0" parTransId="{BEABAC9B-6C7C-4EA3-BB6F-36D649332E38}" sibTransId="{82436606-68F3-49AC-9834-8D08DB41836A}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9F80C3D0-F83F-43A0-8423-CC565CC40EC7}" type="presOf" srcId="{3928EC90-76D3-48F2-B81F-C147715CB704}" destId="{FA3AE7CF-C378-4D64-903E-D359E9379BD9}" srcOrd="0" destOrd="0" presId="urn:microsoft.com/office/officeart/2008/layout/LinedList"/>
    <dgm:cxn modelId="{1E08E6D7-06E2-46AC-A3E4-4F82868B4BE3}" type="presOf" srcId="{4AF52931-E4CA-4429-AACB-B8747CDB2409}" destId="{58BEFE24-5996-4BA7-AB9D-0CDB7EA4192B}" srcOrd="0" destOrd="0" presId="urn:microsoft.com/office/officeart/2008/layout/LinedList"/>
    <dgm:cxn modelId="{0D141EA4-A99E-4B62-AE05-02BA170FA606}" type="presParOf" srcId="{1C0BE874-0412-4CE0-884F-4C77BCC35751}" destId="{86F069BD-DBE9-41A7-8D9C-96A1CED0140C}" srcOrd="0" destOrd="0" presId="urn:microsoft.com/office/officeart/2008/layout/LinedList"/>
    <dgm:cxn modelId="{0A12859F-3ABD-4161-B5F0-8B48EB51B118}" type="presParOf" srcId="{1C0BE874-0412-4CE0-884F-4C77BCC35751}" destId="{40A8B40F-E219-49CD-AF36-82433743B2CA}" srcOrd="1" destOrd="0" presId="urn:microsoft.com/office/officeart/2008/layout/LinedList"/>
    <dgm:cxn modelId="{6730D9A7-AD84-4D58-A0E3-80F7153BDF16}" type="presParOf" srcId="{40A8B40F-E219-49CD-AF36-82433743B2CA}" destId="{58BEFE24-5996-4BA7-AB9D-0CDB7EA4192B}" srcOrd="0" destOrd="0" presId="urn:microsoft.com/office/officeart/2008/layout/LinedList"/>
    <dgm:cxn modelId="{6BA194D4-0765-48B7-BB5B-523010343AD6}" type="presParOf" srcId="{40A8B40F-E219-49CD-AF36-82433743B2CA}" destId="{FB9FDF81-4B70-4A93-B8B2-E75A9142FEDF}" srcOrd="1" destOrd="0" presId="urn:microsoft.com/office/officeart/2008/layout/LinedList"/>
    <dgm:cxn modelId="{BC1CAAF7-3C7B-45DD-8FC0-D1D2891557D6}" type="presParOf" srcId="{1C0BE874-0412-4CE0-884F-4C77BCC35751}" destId="{332C2347-FF78-4A4A-8483-34CFCD143CB9}" srcOrd="2" destOrd="0" presId="urn:microsoft.com/office/officeart/2008/layout/LinedList"/>
    <dgm:cxn modelId="{6B49B008-507D-4D01-A714-5BD4812E7497}" type="presParOf" srcId="{1C0BE874-0412-4CE0-884F-4C77BCC35751}" destId="{B316262F-A46A-4875-9F44-B20AFE206E5E}" srcOrd="3" destOrd="0" presId="urn:microsoft.com/office/officeart/2008/layout/LinedList"/>
    <dgm:cxn modelId="{ACDDEDA1-EF9A-4439-9C1A-041BF027A137}" type="presParOf" srcId="{B316262F-A46A-4875-9F44-B20AFE206E5E}" destId="{6BE0460F-51B4-495D-B2FA-68B059147F18}" srcOrd="0" destOrd="0" presId="urn:microsoft.com/office/officeart/2008/layout/LinedList"/>
    <dgm:cxn modelId="{1D564552-3AD3-4608-9FCA-9ADB12042883}" type="presParOf" srcId="{B316262F-A46A-4875-9F44-B20AFE206E5E}" destId="{81195C6B-F859-451E-AE29-B8687E33A152}" srcOrd="1" destOrd="0" presId="urn:microsoft.com/office/officeart/2008/layout/LinedList"/>
    <dgm:cxn modelId="{F8D9C1C4-E13B-42B9-82E6-6135EC819F09}" type="presParOf" srcId="{1C0BE874-0412-4CE0-884F-4C77BCC35751}" destId="{FB4D2566-7C77-4C0F-B67C-79343F4F401D}" srcOrd="4" destOrd="0" presId="urn:microsoft.com/office/officeart/2008/layout/LinedList"/>
    <dgm:cxn modelId="{B7E5FDFC-F758-4006-B337-8CBCDCAB7B22}" type="presParOf" srcId="{1C0BE874-0412-4CE0-884F-4C77BCC35751}" destId="{52F97741-4F2B-49A3-98F2-5F3A0D4E8176}" srcOrd="5" destOrd="0" presId="urn:microsoft.com/office/officeart/2008/layout/LinedList"/>
    <dgm:cxn modelId="{B5232BFA-6042-4458-BDA8-7AC197422A0F}" type="presParOf" srcId="{52F97741-4F2B-49A3-98F2-5F3A0D4E8176}" destId="{E9E206E9-3910-42BA-A5D1-D4CC358F0633}" srcOrd="0" destOrd="0" presId="urn:microsoft.com/office/officeart/2008/layout/LinedList"/>
    <dgm:cxn modelId="{D0A23A5B-A533-40F7-A1EA-BE5FCBA23DC1}" type="presParOf" srcId="{52F97741-4F2B-49A3-98F2-5F3A0D4E8176}" destId="{7C66DDEB-F87B-457F-B21E-A7FBAFF9EAD7}" srcOrd="1" destOrd="0" presId="urn:microsoft.com/office/officeart/2008/layout/LinedList"/>
    <dgm:cxn modelId="{7F76F625-D160-4958-9B89-0FC5879A4425}" type="presParOf" srcId="{1C0BE874-0412-4CE0-884F-4C77BCC35751}" destId="{2F966C40-C549-4138-B401-D8D910D585AF}" srcOrd="6" destOrd="0" presId="urn:microsoft.com/office/officeart/2008/layout/LinedList"/>
    <dgm:cxn modelId="{AA42EC4D-68AE-483B-BC01-76484724F19A}" type="presParOf" srcId="{1C0BE874-0412-4CE0-884F-4C77BCC35751}" destId="{A2D62AF9-A3EB-465F-AA36-FEDA7585DB8E}" srcOrd="7" destOrd="0" presId="urn:microsoft.com/office/officeart/2008/layout/LinedList"/>
    <dgm:cxn modelId="{1F66ACF9-29D1-42B3-A194-251161BDE87D}" type="presParOf" srcId="{A2D62AF9-A3EB-465F-AA36-FEDA7585DB8E}" destId="{FA3AE7CF-C378-4D64-903E-D359E9379BD9}" srcOrd="0" destOrd="0" presId="urn:microsoft.com/office/officeart/2008/layout/LinedList"/>
    <dgm:cxn modelId="{4938D2C8-80A4-4192-BD70-DDC5A4CF7859}" type="presParOf" srcId="{A2D62AF9-A3EB-465F-AA36-FEDA7585DB8E}" destId="{92B42E58-D73E-471D-ACB4-E1AD7EAEB72E}" srcOrd="1" destOrd="0" presId="urn:microsoft.com/office/officeart/2008/layout/LinedList"/>
    <dgm:cxn modelId="{283DEA86-BC3C-44FB-ABE9-DC4856D4E040}" type="presParOf" srcId="{1C0BE874-0412-4CE0-884F-4C77BCC35751}" destId="{970E6321-EBB2-47D0-9A48-98F6039D5299}" srcOrd="8" destOrd="0" presId="urn:microsoft.com/office/officeart/2008/layout/LinedList"/>
    <dgm:cxn modelId="{16FB9F84-3E90-4D83-8494-6A8A358F2D44}" type="presParOf" srcId="{1C0BE874-0412-4CE0-884F-4C77BCC35751}" destId="{C41D6ED5-C66F-4465-A864-A2F120EFC7F5}" srcOrd="9" destOrd="0" presId="urn:microsoft.com/office/officeart/2008/layout/LinedList"/>
    <dgm:cxn modelId="{5E258D0A-1B42-4FD0-8485-466A2BB5CE55}" type="presParOf" srcId="{C41D6ED5-C66F-4465-A864-A2F120EFC7F5}" destId="{0F188C55-324D-4C12-813A-FC9484F9D8A0}" srcOrd="0" destOrd="0" presId="urn:microsoft.com/office/officeart/2008/layout/LinedList"/>
    <dgm:cxn modelId="{A9EEE1EC-687D-4B84-A68A-1025D7CDFF81}" type="presParOf" srcId="{C41D6ED5-C66F-4465-A864-A2F120EFC7F5}" destId="{7EA3DB3D-861F-4887-8D49-F01FF82F4743}" srcOrd="1" destOrd="0" presId="urn:microsoft.com/office/officeart/2008/layout/LinedList"/>
    <dgm:cxn modelId="{B8DC984D-DB77-4148-87F7-6087FADDBDD7}" type="presParOf" srcId="{1C0BE874-0412-4CE0-884F-4C77BCC35751}" destId="{43B19E1D-4CBE-4E18-9E6C-47EBC2DF18F4}" srcOrd="10" destOrd="0" presId="urn:microsoft.com/office/officeart/2008/layout/LinedList"/>
    <dgm:cxn modelId="{58D72C93-5108-4404-8F6B-D0D650CEBCAA}" type="presParOf" srcId="{1C0BE874-0412-4CE0-884F-4C77BCC35751}" destId="{D142D2C3-9A14-4674-A9E9-4A913F8DC82D}" srcOrd="11" destOrd="0" presId="urn:microsoft.com/office/officeart/2008/layout/LinedList"/>
    <dgm:cxn modelId="{E553E220-AAF9-4118-8A44-0FF052FC64C0}" type="presParOf" srcId="{D142D2C3-9A14-4674-A9E9-4A913F8DC82D}" destId="{AABC0715-E0C0-47E8-AB3E-51BDEAD4F05D}" srcOrd="0" destOrd="0" presId="urn:microsoft.com/office/officeart/2008/layout/LinedList"/>
    <dgm:cxn modelId="{F2CEAAF9-FA43-4DC5-B67A-BE0BAA20915B}" type="presParOf" srcId="{D142D2C3-9A14-4674-A9E9-4A913F8DC82D}" destId="{6F26883B-DE2A-4334-8F4D-30FA428696DF}" srcOrd="1" destOrd="0" presId="urn:microsoft.com/office/officeart/2008/layout/LinedList"/>
    <dgm:cxn modelId="{3FF2FC2C-DBEE-4A00-9F09-28968647CCA8}" type="presParOf" srcId="{1C0BE874-0412-4CE0-884F-4C77BCC35751}" destId="{93188ED5-4922-45F9-8E59-C52B779D1106}" srcOrd="12" destOrd="0" presId="urn:microsoft.com/office/officeart/2008/layout/LinedList"/>
    <dgm:cxn modelId="{9F47AE49-D18E-44CA-80E7-2DD6DB1527A1}" type="presParOf" srcId="{1C0BE874-0412-4CE0-884F-4C77BCC35751}" destId="{E2AD04FD-328E-4769-B9A6-C886062CF1DB}" srcOrd="13" destOrd="0" presId="urn:microsoft.com/office/officeart/2008/layout/LinedList"/>
    <dgm:cxn modelId="{CF53BF47-DBB4-47ED-B6DD-EDCBE767B0D1}" type="presParOf" srcId="{E2AD04FD-328E-4769-B9A6-C886062CF1DB}" destId="{49B34C73-A315-49BF-A668-AE0581001678}" srcOrd="0" destOrd="0" presId="urn:microsoft.com/office/officeart/2008/layout/LinedList"/>
    <dgm:cxn modelId="{64F50833-6F62-43C6-940D-52D8806F9726}" type="presParOf" srcId="{E2AD04FD-328E-4769-B9A6-C886062CF1DB}" destId="{35C91806-C767-41FA-981A-18CE2B1AE11A}" srcOrd="1" destOrd="0" presId="urn:microsoft.com/office/officeart/2008/layout/LinedList"/>
    <dgm:cxn modelId="{CDAADE93-EB8C-423E-851D-8F59A480405D}" type="presParOf" srcId="{1C0BE874-0412-4CE0-884F-4C77BCC35751}" destId="{26990759-EBAC-4096-9D37-D0065C4EF76A}" srcOrd="14" destOrd="0" presId="urn:microsoft.com/office/officeart/2008/layout/LinedList"/>
    <dgm:cxn modelId="{71DA3566-FB7B-4321-8F7E-03BA1B146A15}" type="presParOf" srcId="{1C0BE874-0412-4CE0-884F-4C77BCC35751}" destId="{B4D008F6-9CBC-403F-9D87-C656662CD81C}" srcOrd="15" destOrd="0" presId="urn:microsoft.com/office/officeart/2008/layout/LinedList"/>
    <dgm:cxn modelId="{5E140217-5CCE-45F3-B826-FAA2ECD021F7}" type="presParOf" srcId="{B4D008F6-9CBC-403F-9D87-C656662CD81C}" destId="{93BE38F1-D711-4900-A295-28BFACC66122}" srcOrd="0" destOrd="0" presId="urn:microsoft.com/office/officeart/2008/layout/LinedList"/>
    <dgm:cxn modelId="{92D0107E-9464-4B18-BCD6-A1718CFDA4DD}" type="presParOf" srcId="{B4D008F6-9CBC-403F-9D87-C656662CD81C}" destId="{1352BA22-9669-44A6-B981-A2935C8889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2_2" csCatId="accent2" phldr="1"/>
      <dgm:spPr/>
    </dgm:pt>
    <dgm:pt modelId="{4AF52931-E4CA-4429-AACB-B8747CDB2409}">
      <dgm:prSet phldrT="[Text]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nl-NL" b="1" noProof="0"/>
            <a:t>Hypothese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nl-NL" b="1" noProof="0"/>
        </a:p>
      </dgm:t>
    </dgm:pt>
    <dgm:pt modelId="{81BEB84D-9A77-49C6-9301-B3359FCAC75F}">
      <dgm:prSet phldrT="[Text]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nl-NL" b="1" noProof="0"/>
            <a:t>Formules</a:t>
          </a: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nl-NL" b="1" noProof="0"/>
        </a:p>
      </dgm:t>
    </dgm:pt>
    <dgm:pt modelId="{BFF9359E-E9B1-4B73-BACC-2C7988765B16}">
      <dgm:prSet phldrT="[Text]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nl-NL" b="1" noProof="0"/>
            <a:t>Berekeningen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nl-NL" sz="1800" b="1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nl-NL" b="1" noProof="0"/>
        </a:p>
      </dgm:t>
    </dgm:pt>
    <dgm:pt modelId="{39556ED2-6606-49FD-9BE7-1704CA55D15B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B75E50E0-0652-4562-B7E5-772D5CD86BB8}" type="pres">
      <dgm:prSet presAssocID="{4AF52931-E4CA-4429-AACB-B8747CDB2409}" presName="compNode" presStyleCnt="0"/>
      <dgm:spPr/>
    </dgm:pt>
    <dgm:pt modelId="{378BB055-39A1-4D1D-8D2D-75E7CF319B29}" type="pres">
      <dgm:prSet presAssocID="{4AF52931-E4CA-4429-AACB-B8747CDB2409}" presName="iconBgRect" presStyleLbl="bgShp" presStyleIdx="0" presStyleCnt="3"/>
      <dgm:spPr/>
    </dgm:pt>
    <dgm:pt modelId="{F3C0E4EC-3C66-458C-B995-B8CA2696A2E2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064B62D-D228-4783-AE96-12C616352327}" type="pres">
      <dgm:prSet presAssocID="{4AF52931-E4CA-4429-AACB-B8747CDB2409}" presName="spaceRect" presStyleCnt="0"/>
      <dgm:spPr/>
    </dgm:pt>
    <dgm:pt modelId="{DB121CE1-6455-43DA-B43E-FC2C11A7B040}" type="pres">
      <dgm:prSet presAssocID="{4AF52931-E4CA-4429-AACB-B8747CDB2409}" presName="textRect" presStyleLbl="revTx" presStyleIdx="0" presStyleCnt="3">
        <dgm:presLayoutVars>
          <dgm:chMax val="1"/>
          <dgm:chPref val="1"/>
        </dgm:presLayoutVars>
      </dgm:prSet>
      <dgm:spPr/>
    </dgm:pt>
    <dgm:pt modelId="{51ABA0F7-8478-4171-A844-D77EC87209FB}" type="pres">
      <dgm:prSet presAssocID="{D86AF01C-9CBC-41F8-9354-48CD82BDFDC9}" presName="sibTrans" presStyleCnt="0"/>
      <dgm:spPr/>
    </dgm:pt>
    <dgm:pt modelId="{583420AA-F681-4CD7-9FC3-D290CB274391}" type="pres">
      <dgm:prSet presAssocID="{81BEB84D-9A77-49C6-9301-B3359FCAC75F}" presName="compNode" presStyleCnt="0"/>
      <dgm:spPr/>
    </dgm:pt>
    <dgm:pt modelId="{B1017F05-4765-49E2-AB6A-430612AE250D}" type="pres">
      <dgm:prSet presAssocID="{81BEB84D-9A77-49C6-9301-B3359FCAC75F}" presName="iconBgRect" presStyleLbl="bgShp" presStyleIdx="1" presStyleCnt="3"/>
      <dgm:spPr/>
    </dgm:pt>
    <dgm:pt modelId="{6EA82AB7-4334-46D4-8BA0-91A61A0FFBDF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9E94540-7A98-431F-8559-075833E4EFB1}" type="pres">
      <dgm:prSet presAssocID="{81BEB84D-9A77-49C6-9301-B3359FCAC75F}" presName="spaceRect" presStyleCnt="0"/>
      <dgm:spPr/>
    </dgm:pt>
    <dgm:pt modelId="{5ACA1291-85BD-475F-98E0-DD43547EFA4B}" type="pres">
      <dgm:prSet presAssocID="{81BEB84D-9A77-49C6-9301-B3359FCAC75F}" presName="textRect" presStyleLbl="revTx" presStyleIdx="1" presStyleCnt="3">
        <dgm:presLayoutVars>
          <dgm:chMax val="1"/>
          <dgm:chPref val="1"/>
        </dgm:presLayoutVars>
      </dgm:prSet>
      <dgm:spPr/>
    </dgm:pt>
    <dgm:pt modelId="{C0EC1477-7EB4-4AF3-86DB-C9BE1237817F}" type="pres">
      <dgm:prSet presAssocID="{5D260F18-25D2-4074-87F1-7E78DDA61C58}" presName="sibTrans" presStyleCnt="0"/>
      <dgm:spPr/>
    </dgm:pt>
    <dgm:pt modelId="{33F3EE19-B54F-483D-9886-D0DC52765CD3}" type="pres">
      <dgm:prSet presAssocID="{BFF9359E-E9B1-4B73-BACC-2C7988765B16}" presName="compNode" presStyleCnt="0"/>
      <dgm:spPr/>
    </dgm:pt>
    <dgm:pt modelId="{0AA67BEF-547F-40B4-A373-110579C0201E}" type="pres">
      <dgm:prSet presAssocID="{BFF9359E-E9B1-4B73-BACC-2C7988765B16}" presName="iconBgRect" presStyleLbl="bgShp" presStyleIdx="2" presStyleCnt="3"/>
      <dgm:spPr/>
    </dgm:pt>
    <dgm:pt modelId="{E11ABADB-33DC-484B-9296-1F1F8F649477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kenmachine"/>
        </a:ext>
      </dgm:extLst>
    </dgm:pt>
    <dgm:pt modelId="{59A8F3F4-F493-4460-BB97-17D6839DC8A3}" type="pres">
      <dgm:prSet presAssocID="{BFF9359E-E9B1-4B73-BACC-2C7988765B16}" presName="spaceRect" presStyleCnt="0"/>
      <dgm:spPr/>
    </dgm:pt>
    <dgm:pt modelId="{45C57A24-9E1C-4388-BF51-0F64E9C2283D}" type="pres">
      <dgm:prSet presAssocID="{BFF9359E-E9B1-4B73-BACC-2C7988765B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B69265-0A17-43EC-8249-F004F3A0982C}" type="presOf" srcId="{81BEB84D-9A77-49C6-9301-B3359FCAC75F}" destId="{5ACA1291-85BD-475F-98E0-DD43547EFA4B}" srcOrd="0" destOrd="0" presId="urn:microsoft.com/office/officeart/2018/5/layout/IconCircleLabel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67E14E71-F915-45DC-A433-5415846F6587}" type="presOf" srcId="{C7720856-93F0-4CC7-B7FD-2466914A11D4}" destId="{39556ED2-6606-49FD-9BE7-1704CA55D15B}" srcOrd="0" destOrd="0" presId="urn:microsoft.com/office/officeart/2018/5/layout/IconCircleLabelList"/>
    <dgm:cxn modelId="{D2BE3AAB-0ABF-4D64-BE83-46762A678042}" type="presOf" srcId="{4AF52931-E4CA-4429-AACB-B8747CDB2409}" destId="{DB121CE1-6455-43DA-B43E-FC2C11A7B040}" srcOrd="0" destOrd="0" presId="urn:microsoft.com/office/officeart/2018/5/layout/IconCircleLabel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038088C9-76C7-4033-A254-B1A3EABC0777}" type="presOf" srcId="{BFF9359E-E9B1-4B73-BACC-2C7988765B16}" destId="{45C57A24-9E1C-4388-BF51-0F64E9C2283D}" srcOrd="0" destOrd="0" presId="urn:microsoft.com/office/officeart/2018/5/layout/IconCircleLabelList"/>
    <dgm:cxn modelId="{10481581-B0D2-450F-AFBC-A7BE9ABC96B8}" type="presParOf" srcId="{39556ED2-6606-49FD-9BE7-1704CA55D15B}" destId="{B75E50E0-0652-4562-B7E5-772D5CD86BB8}" srcOrd="0" destOrd="0" presId="urn:microsoft.com/office/officeart/2018/5/layout/IconCircleLabelList"/>
    <dgm:cxn modelId="{E49EA98E-4D75-43C0-8CD0-7F63AF022181}" type="presParOf" srcId="{B75E50E0-0652-4562-B7E5-772D5CD86BB8}" destId="{378BB055-39A1-4D1D-8D2D-75E7CF319B29}" srcOrd="0" destOrd="0" presId="urn:microsoft.com/office/officeart/2018/5/layout/IconCircleLabelList"/>
    <dgm:cxn modelId="{4408FF6F-5182-468F-ADD9-3BCDDB2C2BA9}" type="presParOf" srcId="{B75E50E0-0652-4562-B7E5-772D5CD86BB8}" destId="{F3C0E4EC-3C66-458C-B995-B8CA2696A2E2}" srcOrd="1" destOrd="0" presId="urn:microsoft.com/office/officeart/2018/5/layout/IconCircleLabelList"/>
    <dgm:cxn modelId="{5D9E2372-7C4E-4803-B26E-5B2A61966385}" type="presParOf" srcId="{B75E50E0-0652-4562-B7E5-772D5CD86BB8}" destId="{B064B62D-D228-4783-AE96-12C616352327}" srcOrd="2" destOrd="0" presId="urn:microsoft.com/office/officeart/2018/5/layout/IconCircleLabelList"/>
    <dgm:cxn modelId="{3D59AF03-9B7C-41B0-B21A-473F8BAE1CC8}" type="presParOf" srcId="{B75E50E0-0652-4562-B7E5-772D5CD86BB8}" destId="{DB121CE1-6455-43DA-B43E-FC2C11A7B040}" srcOrd="3" destOrd="0" presId="urn:microsoft.com/office/officeart/2018/5/layout/IconCircleLabelList"/>
    <dgm:cxn modelId="{C5BEC058-351F-4849-AA83-77076A1EC6F2}" type="presParOf" srcId="{39556ED2-6606-49FD-9BE7-1704CA55D15B}" destId="{51ABA0F7-8478-4171-A844-D77EC87209FB}" srcOrd="1" destOrd="0" presId="urn:microsoft.com/office/officeart/2018/5/layout/IconCircleLabelList"/>
    <dgm:cxn modelId="{B5B9EF4E-5E22-412B-B167-3CC8CE7F41D5}" type="presParOf" srcId="{39556ED2-6606-49FD-9BE7-1704CA55D15B}" destId="{583420AA-F681-4CD7-9FC3-D290CB274391}" srcOrd="2" destOrd="0" presId="urn:microsoft.com/office/officeart/2018/5/layout/IconCircleLabelList"/>
    <dgm:cxn modelId="{DB140D8B-97BF-4DA8-A796-687FD8D000D8}" type="presParOf" srcId="{583420AA-F681-4CD7-9FC3-D290CB274391}" destId="{B1017F05-4765-49E2-AB6A-430612AE250D}" srcOrd="0" destOrd="0" presId="urn:microsoft.com/office/officeart/2018/5/layout/IconCircleLabelList"/>
    <dgm:cxn modelId="{D1B8EE81-7857-4653-8B36-11679D4CAA63}" type="presParOf" srcId="{583420AA-F681-4CD7-9FC3-D290CB274391}" destId="{6EA82AB7-4334-46D4-8BA0-91A61A0FFBDF}" srcOrd="1" destOrd="0" presId="urn:microsoft.com/office/officeart/2018/5/layout/IconCircleLabelList"/>
    <dgm:cxn modelId="{5936BCFE-8DBF-4B3B-B6D1-DF5C8CD16D75}" type="presParOf" srcId="{583420AA-F681-4CD7-9FC3-D290CB274391}" destId="{59E94540-7A98-431F-8559-075833E4EFB1}" srcOrd="2" destOrd="0" presId="urn:microsoft.com/office/officeart/2018/5/layout/IconCircleLabelList"/>
    <dgm:cxn modelId="{28E92AD3-690B-4593-824F-FDAF0BCB81FC}" type="presParOf" srcId="{583420AA-F681-4CD7-9FC3-D290CB274391}" destId="{5ACA1291-85BD-475F-98E0-DD43547EFA4B}" srcOrd="3" destOrd="0" presId="urn:microsoft.com/office/officeart/2018/5/layout/IconCircleLabelList"/>
    <dgm:cxn modelId="{A9B721A0-F5FF-4EED-BC53-E602D7590D88}" type="presParOf" srcId="{39556ED2-6606-49FD-9BE7-1704CA55D15B}" destId="{C0EC1477-7EB4-4AF3-86DB-C9BE1237817F}" srcOrd="3" destOrd="0" presId="urn:microsoft.com/office/officeart/2018/5/layout/IconCircleLabelList"/>
    <dgm:cxn modelId="{D6232041-FC54-46E6-A4DB-2C30AB5CA36D}" type="presParOf" srcId="{39556ED2-6606-49FD-9BE7-1704CA55D15B}" destId="{33F3EE19-B54F-483D-9886-D0DC52765CD3}" srcOrd="4" destOrd="0" presId="urn:microsoft.com/office/officeart/2018/5/layout/IconCircleLabelList"/>
    <dgm:cxn modelId="{06302B4D-6F25-4761-8EA0-7F9BA73EC7F2}" type="presParOf" srcId="{33F3EE19-B54F-483D-9886-D0DC52765CD3}" destId="{0AA67BEF-547F-40B4-A373-110579C0201E}" srcOrd="0" destOrd="0" presId="urn:microsoft.com/office/officeart/2018/5/layout/IconCircleLabelList"/>
    <dgm:cxn modelId="{E00CE128-8483-47B5-8FDD-084C7C293E61}" type="presParOf" srcId="{33F3EE19-B54F-483D-9886-D0DC52765CD3}" destId="{E11ABADB-33DC-484B-9296-1F1F8F649477}" srcOrd="1" destOrd="0" presId="urn:microsoft.com/office/officeart/2018/5/layout/IconCircleLabelList"/>
    <dgm:cxn modelId="{1DA0462D-1252-439A-8150-27626546A6E4}" type="presParOf" srcId="{33F3EE19-B54F-483D-9886-D0DC52765CD3}" destId="{59A8F3F4-F493-4460-BB97-17D6839DC8A3}" srcOrd="2" destOrd="0" presId="urn:microsoft.com/office/officeart/2018/5/layout/IconCircleLabelList"/>
    <dgm:cxn modelId="{A18CAD40-C4AF-4F30-9767-1FE23D73472B}" type="presParOf" srcId="{33F3EE19-B54F-483D-9886-D0DC52765CD3}" destId="{45C57A24-9E1C-4388-BF51-0F64E9C228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69BD-DBE9-41A7-8D9C-96A1CED0140C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EFE24-5996-4BA7-AB9D-0CDB7EA4192B}">
      <dsp:nvSpPr>
        <dsp:cNvPr id="0" name=""/>
        <dsp:cNvSpPr/>
      </dsp:nvSpPr>
      <dsp:spPr>
        <a:xfrm>
          <a:off x="0" y="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/>
            <a:t>Introduction</a:t>
          </a:r>
          <a:endParaRPr lang="nl-NL" sz="2800" b="1" kern="1200" noProof="0" dirty="0"/>
        </a:p>
      </dsp:txBody>
      <dsp:txXfrm>
        <a:off x="0" y="0"/>
        <a:ext cx="10353761" cy="593862"/>
      </dsp:txXfrm>
    </dsp:sp>
    <dsp:sp modelId="{332C2347-FF78-4A4A-8483-34CFCD143CB9}">
      <dsp:nvSpPr>
        <dsp:cNvPr id="0" name=""/>
        <dsp:cNvSpPr/>
      </dsp:nvSpPr>
      <dsp:spPr>
        <a:xfrm>
          <a:off x="0" y="593862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0460F-51B4-495D-B2FA-68B059147F18}">
      <dsp:nvSpPr>
        <dsp:cNvPr id="0" name=""/>
        <dsp:cNvSpPr/>
      </dsp:nvSpPr>
      <dsp:spPr>
        <a:xfrm>
          <a:off x="0" y="593862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noProof="0" dirty="0">
              <a:solidFill>
                <a:schemeClr val="tx2">
                  <a:lumMod val="25000"/>
                </a:schemeClr>
              </a:solidFill>
            </a:rPr>
            <a:t>Obtained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segments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593862"/>
        <a:ext cx="10353761" cy="593862"/>
      </dsp:txXfrm>
    </dsp:sp>
    <dsp:sp modelId="{FB4D2566-7C77-4C0F-B67C-79343F4F401D}">
      <dsp:nvSpPr>
        <dsp:cNvPr id="0" name=""/>
        <dsp:cNvSpPr/>
      </dsp:nvSpPr>
      <dsp:spPr>
        <a:xfrm>
          <a:off x="0" y="1187725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206E9-3910-42BA-A5D1-D4CC358F0633}">
      <dsp:nvSpPr>
        <dsp:cNvPr id="0" name=""/>
        <dsp:cNvSpPr/>
      </dsp:nvSpPr>
      <dsp:spPr>
        <a:xfrm>
          <a:off x="0" y="1187725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Annotation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1187725"/>
        <a:ext cx="10353761" cy="593862"/>
      </dsp:txXfrm>
    </dsp:sp>
    <dsp:sp modelId="{2F966C40-C549-4138-B401-D8D910D585AF}">
      <dsp:nvSpPr>
        <dsp:cNvPr id="0" name=""/>
        <dsp:cNvSpPr/>
      </dsp:nvSpPr>
      <dsp:spPr>
        <a:xfrm>
          <a:off x="0" y="1781588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AE7CF-C378-4D64-903E-D359E9379BD9}">
      <dsp:nvSpPr>
        <dsp:cNvPr id="0" name=""/>
        <dsp:cNvSpPr/>
      </dsp:nvSpPr>
      <dsp:spPr>
        <a:xfrm>
          <a:off x="0" y="1781588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Overlap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dnase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-I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peaks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1781588"/>
        <a:ext cx="10353761" cy="593862"/>
      </dsp:txXfrm>
    </dsp:sp>
    <dsp:sp modelId="{970E6321-EBB2-47D0-9A48-98F6039D5299}">
      <dsp:nvSpPr>
        <dsp:cNvPr id="0" name=""/>
        <dsp:cNvSpPr/>
      </dsp:nvSpPr>
      <dsp:spPr>
        <a:xfrm>
          <a:off x="0" y="2375451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8C55-324D-4C12-813A-FC9484F9D8A0}">
      <dsp:nvSpPr>
        <dsp:cNvPr id="0" name=""/>
        <dsp:cNvSpPr/>
      </dsp:nvSpPr>
      <dsp:spPr>
        <a:xfrm>
          <a:off x="0" y="2375451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Enriched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motifs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2375451"/>
        <a:ext cx="10353761" cy="593862"/>
      </dsp:txXfrm>
    </dsp:sp>
    <dsp:sp modelId="{43B19E1D-4CBE-4E18-9E6C-47EBC2DF18F4}">
      <dsp:nvSpPr>
        <dsp:cNvPr id="0" name=""/>
        <dsp:cNvSpPr/>
      </dsp:nvSpPr>
      <dsp:spPr>
        <a:xfrm>
          <a:off x="0" y="2969314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C0715-E0C0-47E8-AB3E-51BDEAD4F05D}">
      <dsp:nvSpPr>
        <dsp:cNvPr id="0" name=""/>
        <dsp:cNvSpPr/>
      </dsp:nvSpPr>
      <dsp:spPr>
        <a:xfrm>
          <a:off x="0" y="2969314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2969314"/>
        <a:ext cx="10353761" cy="593862"/>
      </dsp:txXfrm>
    </dsp:sp>
    <dsp:sp modelId="{93188ED5-4922-45F9-8E59-C52B779D1106}">
      <dsp:nvSpPr>
        <dsp:cNvPr id="0" name=""/>
        <dsp:cNvSpPr/>
      </dsp:nvSpPr>
      <dsp:spPr>
        <a:xfrm>
          <a:off x="0" y="3563177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34C73-A315-49BF-A668-AE0581001678}">
      <dsp:nvSpPr>
        <dsp:cNvPr id="0" name=""/>
        <dsp:cNvSpPr/>
      </dsp:nvSpPr>
      <dsp:spPr>
        <a:xfrm>
          <a:off x="0" y="3563177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3563177"/>
        <a:ext cx="10353761" cy="593862"/>
      </dsp:txXfrm>
    </dsp:sp>
    <dsp:sp modelId="{26990759-EBAC-4096-9D37-D0065C4EF76A}">
      <dsp:nvSpPr>
        <dsp:cNvPr id="0" name=""/>
        <dsp:cNvSpPr/>
      </dsp:nvSpPr>
      <dsp:spPr>
        <a:xfrm>
          <a:off x="0" y="415704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E38F1-D711-4900-A295-28BFACC66122}">
      <dsp:nvSpPr>
        <dsp:cNvPr id="0" name=""/>
        <dsp:cNvSpPr/>
      </dsp:nvSpPr>
      <dsp:spPr>
        <a:xfrm>
          <a:off x="0" y="415704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4157040"/>
        <a:ext cx="10353761" cy="593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69BD-DBE9-41A7-8D9C-96A1CED0140C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EFE24-5996-4BA7-AB9D-0CDB7EA4192B}">
      <dsp:nvSpPr>
        <dsp:cNvPr id="0" name=""/>
        <dsp:cNvSpPr/>
      </dsp:nvSpPr>
      <dsp:spPr>
        <a:xfrm>
          <a:off x="0" y="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Introduction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0"/>
        <a:ext cx="10353761" cy="593862"/>
      </dsp:txXfrm>
    </dsp:sp>
    <dsp:sp modelId="{332C2347-FF78-4A4A-8483-34CFCD143CB9}">
      <dsp:nvSpPr>
        <dsp:cNvPr id="0" name=""/>
        <dsp:cNvSpPr/>
      </dsp:nvSpPr>
      <dsp:spPr>
        <a:xfrm>
          <a:off x="0" y="593862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0460F-51B4-495D-B2FA-68B059147F18}">
      <dsp:nvSpPr>
        <dsp:cNvPr id="0" name=""/>
        <dsp:cNvSpPr/>
      </dsp:nvSpPr>
      <dsp:spPr>
        <a:xfrm>
          <a:off x="0" y="593862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noProof="0" dirty="0">
              <a:solidFill>
                <a:srgbClr val="465359"/>
              </a:solidFill>
            </a:rPr>
            <a:t>Obtained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segments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593862"/>
        <a:ext cx="10353761" cy="593862"/>
      </dsp:txXfrm>
    </dsp:sp>
    <dsp:sp modelId="{FB4D2566-7C77-4C0F-B67C-79343F4F401D}">
      <dsp:nvSpPr>
        <dsp:cNvPr id="0" name=""/>
        <dsp:cNvSpPr/>
      </dsp:nvSpPr>
      <dsp:spPr>
        <a:xfrm>
          <a:off x="0" y="1187725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206E9-3910-42BA-A5D1-D4CC358F0633}">
      <dsp:nvSpPr>
        <dsp:cNvPr id="0" name=""/>
        <dsp:cNvSpPr/>
      </dsp:nvSpPr>
      <dsp:spPr>
        <a:xfrm>
          <a:off x="0" y="1187725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Annotation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1187725"/>
        <a:ext cx="10353761" cy="593862"/>
      </dsp:txXfrm>
    </dsp:sp>
    <dsp:sp modelId="{2F966C40-C549-4138-B401-D8D910D585AF}">
      <dsp:nvSpPr>
        <dsp:cNvPr id="0" name=""/>
        <dsp:cNvSpPr/>
      </dsp:nvSpPr>
      <dsp:spPr>
        <a:xfrm>
          <a:off x="0" y="1781588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AE7CF-C378-4D64-903E-D359E9379BD9}">
      <dsp:nvSpPr>
        <dsp:cNvPr id="0" name=""/>
        <dsp:cNvSpPr/>
      </dsp:nvSpPr>
      <dsp:spPr>
        <a:xfrm>
          <a:off x="0" y="1781588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rgbClr val="465359"/>
              </a:solidFill>
            </a:rPr>
            <a:t>Overlap </a:t>
          </a:r>
          <a:r>
            <a:rPr lang="nl-NL" sz="2800" b="1" kern="1200" noProof="0" dirty="0" err="1">
              <a:solidFill>
                <a:srgbClr val="465359"/>
              </a:solidFill>
            </a:rPr>
            <a:t>dnase</a:t>
          </a:r>
          <a:r>
            <a:rPr lang="nl-NL" sz="2800" b="1" kern="1200" noProof="0" dirty="0">
              <a:solidFill>
                <a:srgbClr val="465359"/>
              </a:solidFill>
            </a:rPr>
            <a:t>-I </a:t>
          </a:r>
          <a:r>
            <a:rPr lang="nl-NL" sz="2800" b="1" kern="1200" noProof="0" dirty="0" err="1">
              <a:solidFill>
                <a:srgbClr val="465359"/>
              </a:solidFill>
            </a:rPr>
            <a:t>peaks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1781588"/>
        <a:ext cx="10353761" cy="593862"/>
      </dsp:txXfrm>
    </dsp:sp>
    <dsp:sp modelId="{970E6321-EBB2-47D0-9A48-98F6039D5299}">
      <dsp:nvSpPr>
        <dsp:cNvPr id="0" name=""/>
        <dsp:cNvSpPr/>
      </dsp:nvSpPr>
      <dsp:spPr>
        <a:xfrm>
          <a:off x="0" y="2375451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8C55-324D-4C12-813A-FC9484F9D8A0}">
      <dsp:nvSpPr>
        <dsp:cNvPr id="0" name=""/>
        <dsp:cNvSpPr/>
      </dsp:nvSpPr>
      <dsp:spPr>
        <a:xfrm>
          <a:off x="0" y="2375451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1"/>
              </a:solidFill>
            </a:rPr>
            <a:t>Enriched</a:t>
          </a:r>
          <a:r>
            <a:rPr lang="nl-NL" sz="2800" b="1" kern="1200" noProof="0" dirty="0">
              <a:solidFill>
                <a:schemeClr val="tx1"/>
              </a:solidFill>
            </a:rPr>
            <a:t> </a:t>
          </a:r>
          <a:r>
            <a:rPr lang="nl-NL" sz="2800" b="1" kern="1200" noProof="0" dirty="0" err="1">
              <a:solidFill>
                <a:schemeClr val="tx1"/>
              </a:solidFill>
            </a:rPr>
            <a:t>motifs</a:t>
          </a:r>
          <a:endParaRPr lang="nl-NL" sz="2800" b="1" kern="1200" noProof="0" dirty="0">
            <a:solidFill>
              <a:schemeClr val="tx1"/>
            </a:solidFill>
          </a:endParaRPr>
        </a:p>
      </dsp:txBody>
      <dsp:txXfrm>
        <a:off x="0" y="2375451"/>
        <a:ext cx="10353761" cy="593862"/>
      </dsp:txXfrm>
    </dsp:sp>
    <dsp:sp modelId="{43B19E1D-4CBE-4E18-9E6C-47EBC2DF18F4}">
      <dsp:nvSpPr>
        <dsp:cNvPr id="0" name=""/>
        <dsp:cNvSpPr/>
      </dsp:nvSpPr>
      <dsp:spPr>
        <a:xfrm>
          <a:off x="0" y="2969314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C0715-E0C0-47E8-AB3E-51BDEAD4F05D}">
      <dsp:nvSpPr>
        <dsp:cNvPr id="0" name=""/>
        <dsp:cNvSpPr/>
      </dsp:nvSpPr>
      <dsp:spPr>
        <a:xfrm>
          <a:off x="0" y="2969314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2969314"/>
        <a:ext cx="10353761" cy="593862"/>
      </dsp:txXfrm>
    </dsp:sp>
    <dsp:sp modelId="{93188ED5-4922-45F9-8E59-C52B779D1106}">
      <dsp:nvSpPr>
        <dsp:cNvPr id="0" name=""/>
        <dsp:cNvSpPr/>
      </dsp:nvSpPr>
      <dsp:spPr>
        <a:xfrm>
          <a:off x="0" y="3563177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34C73-A315-49BF-A668-AE0581001678}">
      <dsp:nvSpPr>
        <dsp:cNvPr id="0" name=""/>
        <dsp:cNvSpPr/>
      </dsp:nvSpPr>
      <dsp:spPr>
        <a:xfrm>
          <a:off x="0" y="3563177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3563177"/>
        <a:ext cx="10353761" cy="593862"/>
      </dsp:txXfrm>
    </dsp:sp>
    <dsp:sp modelId="{26990759-EBAC-4096-9D37-D0065C4EF76A}">
      <dsp:nvSpPr>
        <dsp:cNvPr id="0" name=""/>
        <dsp:cNvSpPr/>
      </dsp:nvSpPr>
      <dsp:spPr>
        <a:xfrm>
          <a:off x="0" y="415704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E38F1-D711-4900-A295-28BFACC66122}">
      <dsp:nvSpPr>
        <dsp:cNvPr id="0" name=""/>
        <dsp:cNvSpPr/>
      </dsp:nvSpPr>
      <dsp:spPr>
        <a:xfrm>
          <a:off x="0" y="415704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4157040"/>
        <a:ext cx="10353761" cy="5938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737"/>
          <a:ext cx="44196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noProof="0" dirty="0"/>
            <a:t>Groep A</a:t>
          </a:r>
        </a:p>
      </dsp:txBody>
      <dsp:txXfrm>
        <a:off x="35411" y="38148"/>
        <a:ext cx="4348778" cy="654577"/>
      </dsp:txXfrm>
    </dsp:sp>
    <dsp:sp modelId="{CD5F6E02-AD43-4E7A-935B-DDF5D6C74800}">
      <dsp:nvSpPr>
        <dsp:cNvPr id="0" name=""/>
        <dsp:cNvSpPr/>
      </dsp:nvSpPr>
      <dsp:spPr>
        <a:xfrm>
          <a:off x="0" y="728137"/>
          <a:ext cx="4419600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1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2</a:t>
          </a:r>
        </a:p>
      </dsp:txBody>
      <dsp:txXfrm>
        <a:off x="0" y="728137"/>
        <a:ext cx="4419600" cy="786082"/>
      </dsp:txXfrm>
    </dsp:sp>
    <dsp:sp modelId="{81203336-F3DE-4B3A-BCF4-0F68C23AC2BB}">
      <dsp:nvSpPr>
        <dsp:cNvPr id="0" name=""/>
        <dsp:cNvSpPr/>
      </dsp:nvSpPr>
      <dsp:spPr>
        <a:xfrm>
          <a:off x="0" y="1514219"/>
          <a:ext cx="44196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noProof="0" dirty="0"/>
            <a:t>Groep B</a:t>
          </a:r>
        </a:p>
      </dsp:txBody>
      <dsp:txXfrm>
        <a:off x="35411" y="1549630"/>
        <a:ext cx="4348778" cy="654577"/>
      </dsp:txXfrm>
    </dsp:sp>
    <dsp:sp modelId="{782956A5-ADC8-4959-B856-589B9D9B9635}">
      <dsp:nvSpPr>
        <dsp:cNvPr id="0" name=""/>
        <dsp:cNvSpPr/>
      </dsp:nvSpPr>
      <dsp:spPr>
        <a:xfrm>
          <a:off x="0" y="2239619"/>
          <a:ext cx="4419600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1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2</a:t>
          </a:r>
        </a:p>
      </dsp:txBody>
      <dsp:txXfrm>
        <a:off x="0" y="2239619"/>
        <a:ext cx="4419600" cy="786082"/>
      </dsp:txXfrm>
    </dsp:sp>
    <dsp:sp modelId="{D64CB5D5-837D-47FC-9E42-A26D800BC695}">
      <dsp:nvSpPr>
        <dsp:cNvPr id="0" name=""/>
        <dsp:cNvSpPr/>
      </dsp:nvSpPr>
      <dsp:spPr>
        <a:xfrm>
          <a:off x="0" y="3025702"/>
          <a:ext cx="44196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noProof="0" dirty="0"/>
            <a:t>Groep C</a:t>
          </a:r>
        </a:p>
      </dsp:txBody>
      <dsp:txXfrm>
        <a:off x="35411" y="3061113"/>
        <a:ext cx="4348778" cy="654577"/>
      </dsp:txXfrm>
    </dsp:sp>
    <dsp:sp modelId="{08B7B17B-8600-44B0-B235-389E5D71D804}">
      <dsp:nvSpPr>
        <dsp:cNvPr id="0" name=""/>
        <dsp:cNvSpPr/>
      </dsp:nvSpPr>
      <dsp:spPr>
        <a:xfrm>
          <a:off x="0" y="3751102"/>
          <a:ext cx="4419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1</a:t>
          </a:r>
        </a:p>
      </dsp:txBody>
      <dsp:txXfrm>
        <a:off x="0" y="3751102"/>
        <a:ext cx="4419600" cy="5133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69BD-DBE9-41A7-8D9C-96A1CED0140C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EFE24-5996-4BA7-AB9D-0CDB7EA4192B}">
      <dsp:nvSpPr>
        <dsp:cNvPr id="0" name=""/>
        <dsp:cNvSpPr/>
      </dsp:nvSpPr>
      <dsp:spPr>
        <a:xfrm>
          <a:off x="0" y="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Introduction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0"/>
        <a:ext cx="10353761" cy="593862"/>
      </dsp:txXfrm>
    </dsp:sp>
    <dsp:sp modelId="{332C2347-FF78-4A4A-8483-34CFCD143CB9}">
      <dsp:nvSpPr>
        <dsp:cNvPr id="0" name=""/>
        <dsp:cNvSpPr/>
      </dsp:nvSpPr>
      <dsp:spPr>
        <a:xfrm>
          <a:off x="0" y="593862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0460F-51B4-495D-B2FA-68B059147F18}">
      <dsp:nvSpPr>
        <dsp:cNvPr id="0" name=""/>
        <dsp:cNvSpPr/>
      </dsp:nvSpPr>
      <dsp:spPr>
        <a:xfrm>
          <a:off x="0" y="593862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noProof="0" dirty="0">
              <a:solidFill>
                <a:srgbClr val="465359"/>
              </a:solidFill>
            </a:rPr>
            <a:t>Obtained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segments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593862"/>
        <a:ext cx="10353761" cy="593862"/>
      </dsp:txXfrm>
    </dsp:sp>
    <dsp:sp modelId="{FB4D2566-7C77-4C0F-B67C-79343F4F401D}">
      <dsp:nvSpPr>
        <dsp:cNvPr id="0" name=""/>
        <dsp:cNvSpPr/>
      </dsp:nvSpPr>
      <dsp:spPr>
        <a:xfrm>
          <a:off x="0" y="1187725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206E9-3910-42BA-A5D1-D4CC358F0633}">
      <dsp:nvSpPr>
        <dsp:cNvPr id="0" name=""/>
        <dsp:cNvSpPr/>
      </dsp:nvSpPr>
      <dsp:spPr>
        <a:xfrm>
          <a:off x="0" y="1187725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Annotation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1187725"/>
        <a:ext cx="10353761" cy="593862"/>
      </dsp:txXfrm>
    </dsp:sp>
    <dsp:sp modelId="{2F966C40-C549-4138-B401-D8D910D585AF}">
      <dsp:nvSpPr>
        <dsp:cNvPr id="0" name=""/>
        <dsp:cNvSpPr/>
      </dsp:nvSpPr>
      <dsp:spPr>
        <a:xfrm>
          <a:off x="0" y="1781588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AE7CF-C378-4D64-903E-D359E9379BD9}">
      <dsp:nvSpPr>
        <dsp:cNvPr id="0" name=""/>
        <dsp:cNvSpPr/>
      </dsp:nvSpPr>
      <dsp:spPr>
        <a:xfrm>
          <a:off x="0" y="1781588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rgbClr val="465359"/>
              </a:solidFill>
            </a:rPr>
            <a:t>Overlap </a:t>
          </a:r>
          <a:r>
            <a:rPr lang="nl-NL" sz="2800" b="1" kern="1200" noProof="0" dirty="0" err="1">
              <a:solidFill>
                <a:srgbClr val="465359"/>
              </a:solidFill>
            </a:rPr>
            <a:t>dnase</a:t>
          </a:r>
          <a:r>
            <a:rPr lang="nl-NL" sz="2800" b="1" kern="1200" noProof="0" dirty="0">
              <a:solidFill>
                <a:srgbClr val="465359"/>
              </a:solidFill>
            </a:rPr>
            <a:t>-I </a:t>
          </a:r>
          <a:r>
            <a:rPr lang="nl-NL" sz="2800" b="1" kern="1200" noProof="0" dirty="0" err="1">
              <a:solidFill>
                <a:srgbClr val="465359"/>
              </a:solidFill>
            </a:rPr>
            <a:t>peaks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1781588"/>
        <a:ext cx="10353761" cy="593862"/>
      </dsp:txXfrm>
    </dsp:sp>
    <dsp:sp modelId="{970E6321-EBB2-47D0-9A48-98F6039D5299}">
      <dsp:nvSpPr>
        <dsp:cNvPr id="0" name=""/>
        <dsp:cNvSpPr/>
      </dsp:nvSpPr>
      <dsp:spPr>
        <a:xfrm>
          <a:off x="0" y="2375451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8C55-324D-4C12-813A-FC9484F9D8A0}">
      <dsp:nvSpPr>
        <dsp:cNvPr id="0" name=""/>
        <dsp:cNvSpPr/>
      </dsp:nvSpPr>
      <dsp:spPr>
        <a:xfrm>
          <a:off x="0" y="2375451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Enriched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motifs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2375451"/>
        <a:ext cx="10353761" cy="593862"/>
      </dsp:txXfrm>
    </dsp:sp>
    <dsp:sp modelId="{43B19E1D-4CBE-4E18-9E6C-47EBC2DF18F4}">
      <dsp:nvSpPr>
        <dsp:cNvPr id="0" name=""/>
        <dsp:cNvSpPr/>
      </dsp:nvSpPr>
      <dsp:spPr>
        <a:xfrm>
          <a:off x="0" y="2969314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C0715-E0C0-47E8-AB3E-51BDEAD4F05D}">
      <dsp:nvSpPr>
        <dsp:cNvPr id="0" name=""/>
        <dsp:cNvSpPr/>
      </dsp:nvSpPr>
      <dsp:spPr>
        <a:xfrm>
          <a:off x="0" y="2969314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1"/>
              </a:solidFill>
            </a:rPr>
            <a:t>Visualization</a:t>
          </a:r>
          <a:endParaRPr lang="nl-NL" sz="2800" b="1" kern="1200" noProof="0" dirty="0">
            <a:solidFill>
              <a:schemeClr val="tx1"/>
            </a:solidFill>
          </a:endParaRPr>
        </a:p>
      </dsp:txBody>
      <dsp:txXfrm>
        <a:off x="0" y="2969314"/>
        <a:ext cx="10353761" cy="593862"/>
      </dsp:txXfrm>
    </dsp:sp>
    <dsp:sp modelId="{93188ED5-4922-45F9-8E59-C52B779D1106}">
      <dsp:nvSpPr>
        <dsp:cNvPr id="0" name=""/>
        <dsp:cNvSpPr/>
      </dsp:nvSpPr>
      <dsp:spPr>
        <a:xfrm>
          <a:off x="0" y="3563177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34C73-A315-49BF-A668-AE0581001678}">
      <dsp:nvSpPr>
        <dsp:cNvPr id="0" name=""/>
        <dsp:cNvSpPr/>
      </dsp:nvSpPr>
      <dsp:spPr>
        <a:xfrm>
          <a:off x="0" y="3563177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3563177"/>
        <a:ext cx="10353761" cy="593862"/>
      </dsp:txXfrm>
    </dsp:sp>
    <dsp:sp modelId="{26990759-EBAC-4096-9D37-D0065C4EF76A}">
      <dsp:nvSpPr>
        <dsp:cNvPr id="0" name=""/>
        <dsp:cNvSpPr/>
      </dsp:nvSpPr>
      <dsp:spPr>
        <a:xfrm>
          <a:off x="0" y="415704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E38F1-D711-4900-A295-28BFACC66122}">
      <dsp:nvSpPr>
        <dsp:cNvPr id="0" name=""/>
        <dsp:cNvSpPr/>
      </dsp:nvSpPr>
      <dsp:spPr>
        <a:xfrm>
          <a:off x="0" y="415704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4157040"/>
        <a:ext cx="10353761" cy="5938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69BD-DBE9-41A7-8D9C-96A1CED0140C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EFE24-5996-4BA7-AB9D-0CDB7EA4192B}">
      <dsp:nvSpPr>
        <dsp:cNvPr id="0" name=""/>
        <dsp:cNvSpPr/>
      </dsp:nvSpPr>
      <dsp:spPr>
        <a:xfrm>
          <a:off x="0" y="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Introduction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0"/>
        <a:ext cx="10353761" cy="593862"/>
      </dsp:txXfrm>
    </dsp:sp>
    <dsp:sp modelId="{332C2347-FF78-4A4A-8483-34CFCD143CB9}">
      <dsp:nvSpPr>
        <dsp:cNvPr id="0" name=""/>
        <dsp:cNvSpPr/>
      </dsp:nvSpPr>
      <dsp:spPr>
        <a:xfrm>
          <a:off x="0" y="593862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0460F-51B4-495D-B2FA-68B059147F18}">
      <dsp:nvSpPr>
        <dsp:cNvPr id="0" name=""/>
        <dsp:cNvSpPr/>
      </dsp:nvSpPr>
      <dsp:spPr>
        <a:xfrm>
          <a:off x="0" y="593862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noProof="0" dirty="0">
              <a:solidFill>
                <a:srgbClr val="465359"/>
              </a:solidFill>
            </a:rPr>
            <a:t>Obtained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segments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593862"/>
        <a:ext cx="10353761" cy="593862"/>
      </dsp:txXfrm>
    </dsp:sp>
    <dsp:sp modelId="{FB4D2566-7C77-4C0F-B67C-79343F4F401D}">
      <dsp:nvSpPr>
        <dsp:cNvPr id="0" name=""/>
        <dsp:cNvSpPr/>
      </dsp:nvSpPr>
      <dsp:spPr>
        <a:xfrm>
          <a:off x="0" y="1187725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206E9-3910-42BA-A5D1-D4CC358F0633}">
      <dsp:nvSpPr>
        <dsp:cNvPr id="0" name=""/>
        <dsp:cNvSpPr/>
      </dsp:nvSpPr>
      <dsp:spPr>
        <a:xfrm>
          <a:off x="0" y="1187725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Annotation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1187725"/>
        <a:ext cx="10353761" cy="593862"/>
      </dsp:txXfrm>
    </dsp:sp>
    <dsp:sp modelId="{2F966C40-C549-4138-B401-D8D910D585AF}">
      <dsp:nvSpPr>
        <dsp:cNvPr id="0" name=""/>
        <dsp:cNvSpPr/>
      </dsp:nvSpPr>
      <dsp:spPr>
        <a:xfrm>
          <a:off x="0" y="1781588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AE7CF-C378-4D64-903E-D359E9379BD9}">
      <dsp:nvSpPr>
        <dsp:cNvPr id="0" name=""/>
        <dsp:cNvSpPr/>
      </dsp:nvSpPr>
      <dsp:spPr>
        <a:xfrm>
          <a:off x="0" y="1781588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rgbClr val="465359"/>
              </a:solidFill>
            </a:rPr>
            <a:t>Overlap </a:t>
          </a:r>
          <a:r>
            <a:rPr lang="nl-NL" sz="2800" b="1" kern="1200" noProof="0" dirty="0" err="1">
              <a:solidFill>
                <a:srgbClr val="465359"/>
              </a:solidFill>
            </a:rPr>
            <a:t>dnase</a:t>
          </a:r>
          <a:r>
            <a:rPr lang="nl-NL" sz="2800" b="1" kern="1200" noProof="0" dirty="0">
              <a:solidFill>
                <a:srgbClr val="465359"/>
              </a:solidFill>
            </a:rPr>
            <a:t>-I </a:t>
          </a:r>
          <a:r>
            <a:rPr lang="nl-NL" sz="2800" b="1" kern="1200" noProof="0" dirty="0" err="1">
              <a:solidFill>
                <a:srgbClr val="465359"/>
              </a:solidFill>
            </a:rPr>
            <a:t>peaks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1781588"/>
        <a:ext cx="10353761" cy="593862"/>
      </dsp:txXfrm>
    </dsp:sp>
    <dsp:sp modelId="{970E6321-EBB2-47D0-9A48-98F6039D5299}">
      <dsp:nvSpPr>
        <dsp:cNvPr id="0" name=""/>
        <dsp:cNvSpPr/>
      </dsp:nvSpPr>
      <dsp:spPr>
        <a:xfrm>
          <a:off x="0" y="2375451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8C55-324D-4C12-813A-FC9484F9D8A0}">
      <dsp:nvSpPr>
        <dsp:cNvPr id="0" name=""/>
        <dsp:cNvSpPr/>
      </dsp:nvSpPr>
      <dsp:spPr>
        <a:xfrm>
          <a:off x="0" y="2375451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Enriched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motifs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2375451"/>
        <a:ext cx="10353761" cy="593862"/>
      </dsp:txXfrm>
    </dsp:sp>
    <dsp:sp modelId="{43B19E1D-4CBE-4E18-9E6C-47EBC2DF18F4}">
      <dsp:nvSpPr>
        <dsp:cNvPr id="0" name=""/>
        <dsp:cNvSpPr/>
      </dsp:nvSpPr>
      <dsp:spPr>
        <a:xfrm>
          <a:off x="0" y="2969314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C0715-E0C0-47E8-AB3E-51BDEAD4F05D}">
      <dsp:nvSpPr>
        <dsp:cNvPr id="0" name=""/>
        <dsp:cNvSpPr/>
      </dsp:nvSpPr>
      <dsp:spPr>
        <a:xfrm>
          <a:off x="0" y="2969314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Visualization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2969314"/>
        <a:ext cx="10353761" cy="593862"/>
      </dsp:txXfrm>
    </dsp:sp>
    <dsp:sp modelId="{93188ED5-4922-45F9-8E59-C52B779D1106}">
      <dsp:nvSpPr>
        <dsp:cNvPr id="0" name=""/>
        <dsp:cNvSpPr/>
      </dsp:nvSpPr>
      <dsp:spPr>
        <a:xfrm>
          <a:off x="0" y="3563177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34C73-A315-49BF-A668-AE0581001678}">
      <dsp:nvSpPr>
        <dsp:cNvPr id="0" name=""/>
        <dsp:cNvSpPr/>
      </dsp:nvSpPr>
      <dsp:spPr>
        <a:xfrm>
          <a:off x="0" y="3563177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1"/>
              </a:solidFill>
            </a:rPr>
            <a:t>Overlap hyper- </a:t>
          </a:r>
          <a:r>
            <a:rPr lang="nl-NL" sz="2800" b="1" kern="1200" noProof="0" dirty="0" err="1">
              <a:solidFill>
                <a:schemeClr val="tx1"/>
              </a:solidFill>
            </a:rPr>
            <a:t>and</a:t>
          </a:r>
          <a:r>
            <a:rPr lang="nl-NL" sz="2800" b="1" kern="1200" noProof="0" dirty="0">
              <a:solidFill>
                <a:schemeClr val="tx1"/>
              </a:solidFill>
            </a:rPr>
            <a:t> </a:t>
          </a:r>
          <a:r>
            <a:rPr lang="nl-NL" sz="2800" b="1" kern="1200" noProof="0" dirty="0" err="1">
              <a:solidFill>
                <a:schemeClr val="tx1"/>
              </a:solidFill>
            </a:rPr>
            <a:t>hypomethylated</a:t>
          </a:r>
          <a:r>
            <a:rPr lang="nl-NL" sz="2800" b="1" kern="1200" noProof="0" dirty="0">
              <a:solidFill>
                <a:schemeClr val="tx1"/>
              </a:solidFill>
            </a:rPr>
            <a:t> </a:t>
          </a:r>
          <a:r>
            <a:rPr lang="nl-NL" sz="2800" b="1" kern="1200" noProof="0" dirty="0" err="1">
              <a:solidFill>
                <a:schemeClr val="tx1"/>
              </a:solidFill>
            </a:rPr>
            <a:t>regions</a:t>
          </a:r>
          <a:endParaRPr lang="nl-NL" sz="2800" b="1" kern="1200" noProof="0" dirty="0">
            <a:solidFill>
              <a:schemeClr val="tx1"/>
            </a:solidFill>
          </a:endParaRPr>
        </a:p>
      </dsp:txBody>
      <dsp:txXfrm>
        <a:off x="0" y="3563177"/>
        <a:ext cx="10353761" cy="593862"/>
      </dsp:txXfrm>
    </dsp:sp>
    <dsp:sp modelId="{26990759-EBAC-4096-9D37-D0065C4EF76A}">
      <dsp:nvSpPr>
        <dsp:cNvPr id="0" name=""/>
        <dsp:cNvSpPr/>
      </dsp:nvSpPr>
      <dsp:spPr>
        <a:xfrm>
          <a:off x="0" y="415704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E38F1-D711-4900-A295-28BFACC66122}">
      <dsp:nvSpPr>
        <dsp:cNvPr id="0" name=""/>
        <dsp:cNvSpPr/>
      </dsp:nvSpPr>
      <dsp:spPr>
        <a:xfrm>
          <a:off x="0" y="415704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4157040"/>
        <a:ext cx="10353761" cy="593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737"/>
          <a:ext cx="44196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noProof="0" dirty="0"/>
            <a:t>Groep A</a:t>
          </a:r>
        </a:p>
      </dsp:txBody>
      <dsp:txXfrm>
        <a:off x="35411" y="38148"/>
        <a:ext cx="4348778" cy="654577"/>
      </dsp:txXfrm>
    </dsp:sp>
    <dsp:sp modelId="{CD5F6E02-AD43-4E7A-935B-DDF5D6C74800}">
      <dsp:nvSpPr>
        <dsp:cNvPr id="0" name=""/>
        <dsp:cNvSpPr/>
      </dsp:nvSpPr>
      <dsp:spPr>
        <a:xfrm>
          <a:off x="0" y="728137"/>
          <a:ext cx="4419600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1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2</a:t>
          </a:r>
        </a:p>
      </dsp:txBody>
      <dsp:txXfrm>
        <a:off x="0" y="728137"/>
        <a:ext cx="4419600" cy="786082"/>
      </dsp:txXfrm>
    </dsp:sp>
    <dsp:sp modelId="{81203336-F3DE-4B3A-BCF4-0F68C23AC2BB}">
      <dsp:nvSpPr>
        <dsp:cNvPr id="0" name=""/>
        <dsp:cNvSpPr/>
      </dsp:nvSpPr>
      <dsp:spPr>
        <a:xfrm>
          <a:off x="0" y="1514219"/>
          <a:ext cx="44196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noProof="0" dirty="0"/>
            <a:t>Groep B</a:t>
          </a:r>
        </a:p>
      </dsp:txBody>
      <dsp:txXfrm>
        <a:off x="35411" y="1549630"/>
        <a:ext cx="4348778" cy="654577"/>
      </dsp:txXfrm>
    </dsp:sp>
    <dsp:sp modelId="{782956A5-ADC8-4959-B856-589B9D9B9635}">
      <dsp:nvSpPr>
        <dsp:cNvPr id="0" name=""/>
        <dsp:cNvSpPr/>
      </dsp:nvSpPr>
      <dsp:spPr>
        <a:xfrm>
          <a:off x="0" y="2239619"/>
          <a:ext cx="4419600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1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2</a:t>
          </a:r>
        </a:p>
      </dsp:txBody>
      <dsp:txXfrm>
        <a:off x="0" y="2239619"/>
        <a:ext cx="4419600" cy="786082"/>
      </dsp:txXfrm>
    </dsp:sp>
    <dsp:sp modelId="{D64CB5D5-837D-47FC-9E42-A26D800BC695}">
      <dsp:nvSpPr>
        <dsp:cNvPr id="0" name=""/>
        <dsp:cNvSpPr/>
      </dsp:nvSpPr>
      <dsp:spPr>
        <a:xfrm>
          <a:off x="0" y="3025702"/>
          <a:ext cx="44196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noProof="0" dirty="0"/>
            <a:t>Groep C</a:t>
          </a:r>
        </a:p>
      </dsp:txBody>
      <dsp:txXfrm>
        <a:off x="35411" y="3061113"/>
        <a:ext cx="4348778" cy="654577"/>
      </dsp:txXfrm>
    </dsp:sp>
    <dsp:sp modelId="{08B7B17B-8600-44B0-B235-389E5D71D804}">
      <dsp:nvSpPr>
        <dsp:cNvPr id="0" name=""/>
        <dsp:cNvSpPr/>
      </dsp:nvSpPr>
      <dsp:spPr>
        <a:xfrm>
          <a:off x="0" y="3751102"/>
          <a:ext cx="4419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1</a:t>
          </a:r>
        </a:p>
      </dsp:txBody>
      <dsp:txXfrm>
        <a:off x="0" y="3751102"/>
        <a:ext cx="4419600" cy="5133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69BD-DBE9-41A7-8D9C-96A1CED0140C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EFE24-5996-4BA7-AB9D-0CDB7EA4192B}">
      <dsp:nvSpPr>
        <dsp:cNvPr id="0" name=""/>
        <dsp:cNvSpPr/>
      </dsp:nvSpPr>
      <dsp:spPr>
        <a:xfrm>
          <a:off x="0" y="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Introduction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0"/>
        <a:ext cx="10353761" cy="593862"/>
      </dsp:txXfrm>
    </dsp:sp>
    <dsp:sp modelId="{332C2347-FF78-4A4A-8483-34CFCD143CB9}">
      <dsp:nvSpPr>
        <dsp:cNvPr id="0" name=""/>
        <dsp:cNvSpPr/>
      </dsp:nvSpPr>
      <dsp:spPr>
        <a:xfrm>
          <a:off x="0" y="593862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0460F-51B4-495D-B2FA-68B059147F18}">
      <dsp:nvSpPr>
        <dsp:cNvPr id="0" name=""/>
        <dsp:cNvSpPr/>
      </dsp:nvSpPr>
      <dsp:spPr>
        <a:xfrm>
          <a:off x="0" y="593862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noProof="0" dirty="0">
              <a:solidFill>
                <a:srgbClr val="465359"/>
              </a:solidFill>
            </a:rPr>
            <a:t>Obtained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segments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593862"/>
        <a:ext cx="10353761" cy="593862"/>
      </dsp:txXfrm>
    </dsp:sp>
    <dsp:sp modelId="{FB4D2566-7C77-4C0F-B67C-79343F4F401D}">
      <dsp:nvSpPr>
        <dsp:cNvPr id="0" name=""/>
        <dsp:cNvSpPr/>
      </dsp:nvSpPr>
      <dsp:spPr>
        <a:xfrm>
          <a:off x="0" y="1187725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206E9-3910-42BA-A5D1-D4CC358F0633}">
      <dsp:nvSpPr>
        <dsp:cNvPr id="0" name=""/>
        <dsp:cNvSpPr/>
      </dsp:nvSpPr>
      <dsp:spPr>
        <a:xfrm>
          <a:off x="0" y="1187725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Annotation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1187725"/>
        <a:ext cx="10353761" cy="593862"/>
      </dsp:txXfrm>
    </dsp:sp>
    <dsp:sp modelId="{2F966C40-C549-4138-B401-D8D910D585AF}">
      <dsp:nvSpPr>
        <dsp:cNvPr id="0" name=""/>
        <dsp:cNvSpPr/>
      </dsp:nvSpPr>
      <dsp:spPr>
        <a:xfrm>
          <a:off x="0" y="1781588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AE7CF-C378-4D64-903E-D359E9379BD9}">
      <dsp:nvSpPr>
        <dsp:cNvPr id="0" name=""/>
        <dsp:cNvSpPr/>
      </dsp:nvSpPr>
      <dsp:spPr>
        <a:xfrm>
          <a:off x="0" y="1781588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rgbClr val="465359"/>
              </a:solidFill>
            </a:rPr>
            <a:t>Overlap </a:t>
          </a:r>
          <a:r>
            <a:rPr lang="nl-NL" sz="2800" b="1" kern="1200" noProof="0" dirty="0" err="1">
              <a:solidFill>
                <a:srgbClr val="465359"/>
              </a:solidFill>
            </a:rPr>
            <a:t>dnase</a:t>
          </a:r>
          <a:r>
            <a:rPr lang="nl-NL" sz="2800" b="1" kern="1200" noProof="0" dirty="0">
              <a:solidFill>
                <a:srgbClr val="465359"/>
              </a:solidFill>
            </a:rPr>
            <a:t>-I </a:t>
          </a:r>
          <a:r>
            <a:rPr lang="nl-NL" sz="2800" b="1" kern="1200" noProof="0" dirty="0" err="1">
              <a:solidFill>
                <a:srgbClr val="465359"/>
              </a:solidFill>
            </a:rPr>
            <a:t>peaks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1781588"/>
        <a:ext cx="10353761" cy="593862"/>
      </dsp:txXfrm>
    </dsp:sp>
    <dsp:sp modelId="{970E6321-EBB2-47D0-9A48-98F6039D5299}">
      <dsp:nvSpPr>
        <dsp:cNvPr id="0" name=""/>
        <dsp:cNvSpPr/>
      </dsp:nvSpPr>
      <dsp:spPr>
        <a:xfrm>
          <a:off x="0" y="2375451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8C55-324D-4C12-813A-FC9484F9D8A0}">
      <dsp:nvSpPr>
        <dsp:cNvPr id="0" name=""/>
        <dsp:cNvSpPr/>
      </dsp:nvSpPr>
      <dsp:spPr>
        <a:xfrm>
          <a:off x="0" y="2375451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Enriched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motifs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2375451"/>
        <a:ext cx="10353761" cy="593862"/>
      </dsp:txXfrm>
    </dsp:sp>
    <dsp:sp modelId="{43B19E1D-4CBE-4E18-9E6C-47EBC2DF18F4}">
      <dsp:nvSpPr>
        <dsp:cNvPr id="0" name=""/>
        <dsp:cNvSpPr/>
      </dsp:nvSpPr>
      <dsp:spPr>
        <a:xfrm>
          <a:off x="0" y="2969314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C0715-E0C0-47E8-AB3E-51BDEAD4F05D}">
      <dsp:nvSpPr>
        <dsp:cNvPr id="0" name=""/>
        <dsp:cNvSpPr/>
      </dsp:nvSpPr>
      <dsp:spPr>
        <a:xfrm>
          <a:off x="0" y="2969314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Visualization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2969314"/>
        <a:ext cx="10353761" cy="593862"/>
      </dsp:txXfrm>
    </dsp:sp>
    <dsp:sp modelId="{93188ED5-4922-45F9-8E59-C52B779D1106}">
      <dsp:nvSpPr>
        <dsp:cNvPr id="0" name=""/>
        <dsp:cNvSpPr/>
      </dsp:nvSpPr>
      <dsp:spPr>
        <a:xfrm>
          <a:off x="0" y="3563177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34C73-A315-49BF-A668-AE0581001678}">
      <dsp:nvSpPr>
        <dsp:cNvPr id="0" name=""/>
        <dsp:cNvSpPr/>
      </dsp:nvSpPr>
      <dsp:spPr>
        <a:xfrm>
          <a:off x="0" y="3563177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rgbClr val="465359"/>
              </a:solidFill>
            </a:rPr>
            <a:t>Overlap hyper- </a:t>
          </a:r>
          <a:r>
            <a:rPr lang="nl-NL" sz="2800" b="1" kern="1200" noProof="0" dirty="0" err="1">
              <a:solidFill>
                <a:srgbClr val="465359"/>
              </a:solidFill>
            </a:rPr>
            <a:t>and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hypomethylated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regions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3563177"/>
        <a:ext cx="10353761" cy="593862"/>
      </dsp:txXfrm>
    </dsp:sp>
    <dsp:sp modelId="{26990759-EBAC-4096-9D37-D0065C4EF76A}">
      <dsp:nvSpPr>
        <dsp:cNvPr id="0" name=""/>
        <dsp:cNvSpPr/>
      </dsp:nvSpPr>
      <dsp:spPr>
        <a:xfrm>
          <a:off x="0" y="415704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E38F1-D711-4900-A295-28BFACC66122}">
      <dsp:nvSpPr>
        <dsp:cNvPr id="0" name=""/>
        <dsp:cNvSpPr/>
      </dsp:nvSpPr>
      <dsp:spPr>
        <a:xfrm>
          <a:off x="0" y="415704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1"/>
              </a:solidFill>
            </a:rPr>
            <a:t>conclusion</a:t>
          </a:r>
          <a:endParaRPr lang="nl-NL" sz="2800" b="1" kern="1200" noProof="0" dirty="0">
            <a:solidFill>
              <a:schemeClr val="tx1"/>
            </a:solidFill>
          </a:endParaRPr>
        </a:p>
      </dsp:txBody>
      <dsp:txXfrm>
        <a:off x="0" y="4157040"/>
        <a:ext cx="10353761" cy="593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69BD-DBE9-41A7-8D9C-96A1CED0140C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EFE24-5996-4BA7-AB9D-0CDB7EA4192B}">
      <dsp:nvSpPr>
        <dsp:cNvPr id="0" name=""/>
        <dsp:cNvSpPr/>
      </dsp:nvSpPr>
      <dsp:spPr>
        <a:xfrm>
          <a:off x="0" y="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Introduction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0"/>
        <a:ext cx="10353761" cy="593862"/>
      </dsp:txXfrm>
    </dsp:sp>
    <dsp:sp modelId="{332C2347-FF78-4A4A-8483-34CFCD143CB9}">
      <dsp:nvSpPr>
        <dsp:cNvPr id="0" name=""/>
        <dsp:cNvSpPr/>
      </dsp:nvSpPr>
      <dsp:spPr>
        <a:xfrm>
          <a:off x="0" y="593862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0460F-51B4-495D-B2FA-68B059147F18}">
      <dsp:nvSpPr>
        <dsp:cNvPr id="0" name=""/>
        <dsp:cNvSpPr/>
      </dsp:nvSpPr>
      <dsp:spPr>
        <a:xfrm>
          <a:off x="0" y="593862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noProof="0" dirty="0">
              <a:solidFill>
                <a:schemeClr val="tx1"/>
              </a:solidFill>
            </a:rPr>
            <a:t>Obtained</a:t>
          </a:r>
          <a:r>
            <a:rPr lang="nl-NL" sz="2800" b="1" kern="1200" noProof="0" dirty="0">
              <a:solidFill>
                <a:schemeClr val="tx1"/>
              </a:solidFill>
            </a:rPr>
            <a:t> </a:t>
          </a:r>
          <a:r>
            <a:rPr lang="nl-NL" sz="2800" b="1" kern="1200" noProof="0" dirty="0" err="1">
              <a:solidFill>
                <a:schemeClr val="tx1"/>
              </a:solidFill>
            </a:rPr>
            <a:t>segments</a:t>
          </a:r>
          <a:endParaRPr lang="nl-NL" sz="2800" b="1" kern="1200" noProof="0" dirty="0">
            <a:solidFill>
              <a:schemeClr val="tx1"/>
            </a:solidFill>
          </a:endParaRPr>
        </a:p>
      </dsp:txBody>
      <dsp:txXfrm>
        <a:off x="0" y="593862"/>
        <a:ext cx="10353761" cy="593862"/>
      </dsp:txXfrm>
    </dsp:sp>
    <dsp:sp modelId="{FB4D2566-7C77-4C0F-B67C-79343F4F401D}">
      <dsp:nvSpPr>
        <dsp:cNvPr id="0" name=""/>
        <dsp:cNvSpPr/>
      </dsp:nvSpPr>
      <dsp:spPr>
        <a:xfrm>
          <a:off x="0" y="1187725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206E9-3910-42BA-A5D1-D4CC358F0633}">
      <dsp:nvSpPr>
        <dsp:cNvPr id="0" name=""/>
        <dsp:cNvSpPr/>
      </dsp:nvSpPr>
      <dsp:spPr>
        <a:xfrm>
          <a:off x="0" y="1187725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Annotation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1187725"/>
        <a:ext cx="10353761" cy="593862"/>
      </dsp:txXfrm>
    </dsp:sp>
    <dsp:sp modelId="{2F966C40-C549-4138-B401-D8D910D585AF}">
      <dsp:nvSpPr>
        <dsp:cNvPr id="0" name=""/>
        <dsp:cNvSpPr/>
      </dsp:nvSpPr>
      <dsp:spPr>
        <a:xfrm>
          <a:off x="0" y="1781588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AE7CF-C378-4D64-903E-D359E9379BD9}">
      <dsp:nvSpPr>
        <dsp:cNvPr id="0" name=""/>
        <dsp:cNvSpPr/>
      </dsp:nvSpPr>
      <dsp:spPr>
        <a:xfrm>
          <a:off x="0" y="1781588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Overlap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dnase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-I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peaks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1781588"/>
        <a:ext cx="10353761" cy="593862"/>
      </dsp:txXfrm>
    </dsp:sp>
    <dsp:sp modelId="{970E6321-EBB2-47D0-9A48-98F6039D5299}">
      <dsp:nvSpPr>
        <dsp:cNvPr id="0" name=""/>
        <dsp:cNvSpPr/>
      </dsp:nvSpPr>
      <dsp:spPr>
        <a:xfrm>
          <a:off x="0" y="2375451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8C55-324D-4C12-813A-FC9484F9D8A0}">
      <dsp:nvSpPr>
        <dsp:cNvPr id="0" name=""/>
        <dsp:cNvSpPr/>
      </dsp:nvSpPr>
      <dsp:spPr>
        <a:xfrm>
          <a:off x="0" y="2375451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Enriched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motifs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2375451"/>
        <a:ext cx="10353761" cy="593862"/>
      </dsp:txXfrm>
    </dsp:sp>
    <dsp:sp modelId="{43B19E1D-4CBE-4E18-9E6C-47EBC2DF18F4}">
      <dsp:nvSpPr>
        <dsp:cNvPr id="0" name=""/>
        <dsp:cNvSpPr/>
      </dsp:nvSpPr>
      <dsp:spPr>
        <a:xfrm>
          <a:off x="0" y="2969314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C0715-E0C0-47E8-AB3E-51BDEAD4F05D}">
      <dsp:nvSpPr>
        <dsp:cNvPr id="0" name=""/>
        <dsp:cNvSpPr/>
      </dsp:nvSpPr>
      <dsp:spPr>
        <a:xfrm>
          <a:off x="0" y="2969314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2969314"/>
        <a:ext cx="10353761" cy="593862"/>
      </dsp:txXfrm>
    </dsp:sp>
    <dsp:sp modelId="{93188ED5-4922-45F9-8E59-C52B779D1106}">
      <dsp:nvSpPr>
        <dsp:cNvPr id="0" name=""/>
        <dsp:cNvSpPr/>
      </dsp:nvSpPr>
      <dsp:spPr>
        <a:xfrm>
          <a:off x="0" y="3563177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34C73-A315-49BF-A668-AE0581001678}">
      <dsp:nvSpPr>
        <dsp:cNvPr id="0" name=""/>
        <dsp:cNvSpPr/>
      </dsp:nvSpPr>
      <dsp:spPr>
        <a:xfrm>
          <a:off x="0" y="3563177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3563177"/>
        <a:ext cx="10353761" cy="593862"/>
      </dsp:txXfrm>
    </dsp:sp>
    <dsp:sp modelId="{26990759-EBAC-4096-9D37-D0065C4EF76A}">
      <dsp:nvSpPr>
        <dsp:cNvPr id="0" name=""/>
        <dsp:cNvSpPr/>
      </dsp:nvSpPr>
      <dsp:spPr>
        <a:xfrm>
          <a:off x="0" y="415704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E38F1-D711-4900-A295-28BFACC66122}">
      <dsp:nvSpPr>
        <dsp:cNvPr id="0" name=""/>
        <dsp:cNvSpPr/>
      </dsp:nvSpPr>
      <dsp:spPr>
        <a:xfrm>
          <a:off x="0" y="415704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4157040"/>
        <a:ext cx="10353761" cy="593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737"/>
          <a:ext cx="44196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noProof="0" dirty="0"/>
            <a:t>Groep A</a:t>
          </a:r>
        </a:p>
      </dsp:txBody>
      <dsp:txXfrm>
        <a:off x="35411" y="38148"/>
        <a:ext cx="4348778" cy="654577"/>
      </dsp:txXfrm>
    </dsp:sp>
    <dsp:sp modelId="{CD5F6E02-AD43-4E7A-935B-DDF5D6C74800}">
      <dsp:nvSpPr>
        <dsp:cNvPr id="0" name=""/>
        <dsp:cNvSpPr/>
      </dsp:nvSpPr>
      <dsp:spPr>
        <a:xfrm>
          <a:off x="0" y="728137"/>
          <a:ext cx="4419600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1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2</a:t>
          </a:r>
        </a:p>
      </dsp:txBody>
      <dsp:txXfrm>
        <a:off x="0" y="728137"/>
        <a:ext cx="4419600" cy="786082"/>
      </dsp:txXfrm>
    </dsp:sp>
    <dsp:sp modelId="{81203336-F3DE-4B3A-BCF4-0F68C23AC2BB}">
      <dsp:nvSpPr>
        <dsp:cNvPr id="0" name=""/>
        <dsp:cNvSpPr/>
      </dsp:nvSpPr>
      <dsp:spPr>
        <a:xfrm>
          <a:off x="0" y="1514219"/>
          <a:ext cx="44196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noProof="0" dirty="0"/>
            <a:t>Groep B</a:t>
          </a:r>
        </a:p>
      </dsp:txBody>
      <dsp:txXfrm>
        <a:off x="35411" y="1549630"/>
        <a:ext cx="4348778" cy="654577"/>
      </dsp:txXfrm>
    </dsp:sp>
    <dsp:sp modelId="{782956A5-ADC8-4959-B856-589B9D9B9635}">
      <dsp:nvSpPr>
        <dsp:cNvPr id="0" name=""/>
        <dsp:cNvSpPr/>
      </dsp:nvSpPr>
      <dsp:spPr>
        <a:xfrm>
          <a:off x="0" y="2239619"/>
          <a:ext cx="4419600" cy="78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1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2</a:t>
          </a:r>
        </a:p>
      </dsp:txBody>
      <dsp:txXfrm>
        <a:off x="0" y="2239619"/>
        <a:ext cx="4419600" cy="786082"/>
      </dsp:txXfrm>
    </dsp:sp>
    <dsp:sp modelId="{D64CB5D5-837D-47FC-9E42-A26D800BC695}">
      <dsp:nvSpPr>
        <dsp:cNvPr id="0" name=""/>
        <dsp:cNvSpPr/>
      </dsp:nvSpPr>
      <dsp:spPr>
        <a:xfrm>
          <a:off x="0" y="3025702"/>
          <a:ext cx="44196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noProof="0" dirty="0"/>
            <a:t>Groep C</a:t>
          </a:r>
        </a:p>
      </dsp:txBody>
      <dsp:txXfrm>
        <a:off x="35411" y="3061113"/>
        <a:ext cx="4348778" cy="654577"/>
      </dsp:txXfrm>
    </dsp:sp>
    <dsp:sp modelId="{08B7B17B-8600-44B0-B235-389E5D71D804}">
      <dsp:nvSpPr>
        <dsp:cNvPr id="0" name=""/>
        <dsp:cNvSpPr/>
      </dsp:nvSpPr>
      <dsp:spPr>
        <a:xfrm>
          <a:off x="0" y="3751102"/>
          <a:ext cx="4419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9370" rIns="220472" bIns="39370" numCol="1" spcCol="1270" rtlCol="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noProof="0" dirty="0"/>
            <a:t>Taak 1</a:t>
          </a:r>
        </a:p>
      </dsp:txBody>
      <dsp:txXfrm>
        <a:off x="0" y="3751102"/>
        <a:ext cx="4419600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84C0D-CC96-4F6D-8678-7549A0D1E90A}">
      <dsp:nvSpPr>
        <dsp:cNvPr id="0" name=""/>
        <dsp:cNvSpPr/>
      </dsp:nvSpPr>
      <dsp:spPr>
        <a:xfrm rot="5400000">
          <a:off x="-824949" y="1638721"/>
          <a:ext cx="1826437" cy="1724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99BA6-042F-4A2C-BA84-5219B6352774}">
      <dsp:nvSpPr>
        <dsp:cNvPr id="0" name=""/>
        <dsp:cNvSpPr/>
      </dsp:nvSpPr>
      <dsp:spPr>
        <a:xfrm>
          <a:off x="2022" y="2638188"/>
          <a:ext cx="2156191" cy="608812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b="1" kern="1200" noProof="0"/>
            <a:t>Titel</a:t>
          </a:r>
        </a:p>
      </dsp:txBody>
      <dsp:txXfrm>
        <a:off x="2022" y="2638188"/>
        <a:ext cx="2080090" cy="608812"/>
      </dsp:txXfrm>
    </dsp:sp>
    <dsp:sp modelId="{61FB6A1E-E9F5-4AAB-BB58-AD7A510D5BBB}">
      <dsp:nvSpPr>
        <dsp:cNvPr id="0" name=""/>
        <dsp:cNvSpPr/>
      </dsp:nvSpPr>
      <dsp:spPr>
        <a:xfrm>
          <a:off x="174517" y="915247"/>
          <a:ext cx="1750827" cy="161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i="0" u="none" kern="1200" noProof="0" dirty="0"/>
            <a:t>Als u een presentatie wilt starten, gaat u naar het tabblad Diavoorstelling en selecteert u Vanaf begin.</a:t>
          </a:r>
          <a:endParaRPr lang="nl-NL" sz="1100" kern="1200" noProof="0" dirty="0"/>
        </a:p>
      </dsp:txBody>
      <dsp:txXfrm>
        <a:off x="174517" y="915247"/>
        <a:ext cx="1750827" cy="1619443"/>
      </dsp:txXfrm>
    </dsp:sp>
    <dsp:sp modelId="{873BC7E2-F60F-4F70-840C-98271D88A4D2}">
      <dsp:nvSpPr>
        <dsp:cNvPr id="0" name=""/>
        <dsp:cNvSpPr/>
      </dsp:nvSpPr>
      <dsp:spPr>
        <a:xfrm rot="5400000">
          <a:off x="1223432" y="1638721"/>
          <a:ext cx="1826437" cy="1724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8F7ED-721E-44E3-99F8-1CAA107C9624}">
      <dsp:nvSpPr>
        <dsp:cNvPr id="0" name=""/>
        <dsp:cNvSpPr/>
      </dsp:nvSpPr>
      <dsp:spPr>
        <a:xfrm>
          <a:off x="2050403" y="2638188"/>
          <a:ext cx="2156191" cy="608812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b="1" kern="1200" noProof="0"/>
            <a:t>Titel</a:t>
          </a:r>
        </a:p>
      </dsp:txBody>
      <dsp:txXfrm>
        <a:off x="2202606" y="2638188"/>
        <a:ext cx="1851785" cy="608812"/>
      </dsp:txXfrm>
    </dsp:sp>
    <dsp:sp modelId="{B6D73A31-8E3F-49AD-9C34-34730B8A4BE6}">
      <dsp:nvSpPr>
        <dsp:cNvPr id="0" name=""/>
        <dsp:cNvSpPr/>
      </dsp:nvSpPr>
      <dsp:spPr>
        <a:xfrm>
          <a:off x="2222899" y="915247"/>
          <a:ext cx="1750827" cy="122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i="0" u="none" kern="1200" noProof="0" dirty="0"/>
            <a:t>Als u de weergave voor presentator wilt weergeven, selecteert u in de weergave Diavoorstelling op de balk linksonder de drie puntjes en vervolgens de Weergave voor presentator. </a:t>
          </a:r>
          <a:endParaRPr lang="nl-NL" sz="1100" kern="1200" noProof="0" dirty="0"/>
        </a:p>
      </dsp:txBody>
      <dsp:txXfrm>
        <a:off x="2222899" y="915247"/>
        <a:ext cx="1750827" cy="1225960"/>
      </dsp:txXfrm>
    </dsp:sp>
    <dsp:sp modelId="{3AE40850-5E57-4D4C-B319-92EE7DA3692B}">
      <dsp:nvSpPr>
        <dsp:cNvPr id="0" name=""/>
        <dsp:cNvSpPr/>
      </dsp:nvSpPr>
      <dsp:spPr>
        <a:xfrm rot="5400000">
          <a:off x="3271814" y="1638721"/>
          <a:ext cx="1826437" cy="1724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F1720-1FFE-408B-B95D-DAE016DA3AF9}">
      <dsp:nvSpPr>
        <dsp:cNvPr id="0" name=""/>
        <dsp:cNvSpPr/>
      </dsp:nvSpPr>
      <dsp:spPr>
        <a:xfrm>
          <a:off x="4098785" y="2638188"/>
          <a:ext cx="2156191" cy="608812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b="1" kern="1200" noProof="0"/>
            <a:t>Titel</a:t>
          </a:r>
        </a:p>
      </dsp:txBody>
      <dsp:txXfrm>
        <a:off x="4250988" y="2638188"/>
        <a:ext cx="1851785" cy="608812"/>
      </dsp:txXfrm>
    </dsp:sp>
    <dsp:sp modelId="{BEEB9260-C818-4276-83F4-DEB74CAD5586}">
      <dsp:nvSpPr>
        <dsp:cNvPr id="0" name=""/>
        <dsp:cNvSpPr/>
      </dsp:nvSpPr>
      <dsp:spPr>
        <a:xfrm>
          <a:off x="4271280" y="915247"/>
          <a:ext cx="1750827" cy="122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i="0" u="none" kern="1200" noProof="0" dirty="0"/>
            <a:t>Tijdens de presentatie zijn de sprekersnotities zichtbaar op uw beeldscherm, maar niet zichtbaar voor het publiek. </a:t>
          </a:r>
          <a:endParaRPr lang="nl-NL" sz="1100" kern="1200" noProof="0" dirty="0"/>
        </a:p>
      </dsp:txBody>
      <dsp:txXfrm>
        <a:off x="4271280" y="915247"/>
        <a:ext cx="1750827" cy="1225960"/>
      </dsp:txXfrm>
    </dsp:sp>
    <dsp:sp modelId="{520867CA-520B-40E5-AEDA-E9F740BE6AF3}">
      <dsp:nvSpPr>
        <dsp:cNvPr id="0" name=""/>
        <dsp:cNvSpPr/>
      </dsp:nvSpPr>
      <dsp:spPr>
        <a:xfrm rot="5400000">
          <a:off x="5320195" y="1638721"/>
          <a:ext cx="1826437" cy="1724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678B4-50B8-46CC-B5E5-C13816B4F89F}">
      <dsp:nvSpPr>
        <dsp:cNvPr id="0" name=""/>
        <dsp:cNvSpPr/>
      </dsp:nvSpPr>
      <dsp:spPr>
        <a:xfrm>
          <a:off x="6147167" y="2638188"/>
          <a:ext cx="2156191" cy="608812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b="1" kern="1200" noProof="0"/>
            <a:t>Titel</a:t>
          </a:r>
        </a:p>
      </dsp:txBody>
      <dsp:txXfrm>
        <a:off x="6299370" y="2638188"/>
        <a:ext cx="1851785" cy="608812"/>
      </dsp:txXfrm>
    </dsp:sp>
    <dsp:sp modelId="{8F900CE9-936E-4CDD-A216-DD7EDFED2DE2}">
      <dsp:nvSpPr>
        <dsp:cNvPr id="0" name=""/>
        <dsp:cNvSpPr/>
      </dsp:nvSpPr>
      <dsp:spPr>
        <a:xfrm>
          <a:off x="6319662" y="915247"/>
          <a:ext cx="1750827" cy="122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i="0" u="none" kern="1200" noProof="0" dirty="0"/>
            <a:t>Het Notitievenster is een vak dat onder elke dia wordt weergegeven. Tik erop om notities toe te voegen. </a:t>
          </a:r>
          <a:endParaRPr lang="nl-NL" sz="1100" kern="1200" noProof="0" dirty="0"/>
        </a:p>
      </dsp:txBody>
      <dsp:txXfrm>
        <a:off x="6319662" y="915247"/>
        <a:ext cx="1750827" cy="1225960"/>
      </dsp:txXfrm>
    </dsp:sp>
    <dsp:sp modelId="{13D08EA5-40E1-4D53-A0D9-47C56043BDD8}">
      <dsp:nvSpPr>
        <dsp:cNvPr id="0" name=""/>
        <dsp:cNvSpPr/>
      </dsp:nvSpPr>
      <dsp:spPr>
        <a:xfrm rot="5400000">
          <a:off x="7368577" y="1638721"/>
          <a:ext cx="1826437" cy="17249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F4ED4-7E72-4069-843C-D6CDD3BAF857}">
      <dsp:nvSpPr>
        <dsp:cNvPr id="0" name=""/>
        <dsp:cNvSpPr/>
      </dsp:nvSpPr>
      <dsp:spPr>
        <a:xfrm>
          <a:off x="8195548" y="2638188"/>
          <a:ext cx="2156191" cy="608812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b="1" kern="1200" noProof="0"/>
            <a:t>Titel</a:t>
          </a:r>
        </a:p>
      </dsp:txBody>
      <dsp:txXfrm>
        <a:off x="8347751" y="2638188"/>
        <a:ext cx="1851785" cy="608812"/>
      </dsp:txXfrm>
    </dsp:sp>
    <dsp:sp modelId="{152EA083-0D9E-4C2F-AF43-578419DC144E}">
      <dsp:nvSpPr>
        <dsp:cNvPr id="0" name=""/>
        <dsp:cNvSpPr/>
      </dsp:nvSpPr>
      <dsp:spPr>
        <a:xfrm>
          <a:off x="8368043" y="915247"/>
          <a:ext cx="1750827" cy="122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i="0" u="none" kern="1200" noProof="0" dirty="0"/>
            <a:t>Als u het notitievenster niet ziet of als dit volledig is geminimaliseerd, klikt u op de taakbalk onder aan het PowerPoint-venster op Notities. </a:t>
          </a:r>
          <a:endParaRPr lang="nl-NL" sz="1100" kern="1200" noProof="0" dirty="0"/>
        </a:p>
      </dsp:txBody>
      <dsp:txXfrm>
        <a:off x="8368043" y="915247"/>
        <a:ext cx="1750827" cy="1225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69BD-DBE9-41A7-8D9C-96A1CED0140C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EFE24-5996-4BA7-AB9D-0CDB7EA4192B}">
      <dsp:nvSpPr>
        <dsp:cNvPr id="0" name=""/>
        <dsp:cNvSpPr/>
      </dsp:nvSpPr>
      <dsp:spPr>
        <a:xfrm>
          <a:off x="0" y="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Introduction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0"/>
        <a:ext cx="10353761" cy="593862"/>
      </dsp:txXfrm>
    </dsp:sp>
    <dsp:sp modelId="{332C2347-FF78-4A4A-8483-34CFCD143CB9}">
      <dsp:nvSpPr>
        <dsp:cNvPr id="0" name=""/>
        <dsp:cNvSpPr/>
      </dsp:nvSpPr>
      <dsp:spPr>
        <a:xfrm>
          <a:off x="0" y="593862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0460F-51B4-495D-B2FA-68B059147F18}">
      <dsp:nvSpPr>
        <dsp:cNvPr id="0" name=""/>
        <dsp:cNvSpPr/>
      </dsp:nvSpPr>
      <dsp:spPr>
        <a:xfrm>
          <a:off x="0" y="593862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noProof="0" dirty="0">
              <a:solidFill>
                <a:srgbClr val="465359"/>
              </a:solidFill>
            </a:rPr>
            <a:t>Obtained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segments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593862"/>
        <a:ext cx="10353761" cy="593862"/>
      </dsp:txXfrm>
    </dsp:sp>
    <dsp:sp modelId="{FB4D2566-7C77-4C0F-B67C-79343F4F401D}">
      <dsp:nvSpPr>
        <dsp:cNvPr id="0" name=""/>
        <dsp:cNvSpPr/>
      </dsp:nvSpPr>
      <dsp:spPr>
        <a:xfrm>
          <a:off x="0" y="1187725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206E9-3910-42BA-A5D1-D4CC358F0633}">
      <dsp:nvSpPr>
        <dsp:cNvPr id="0" name=""/>
        <dsp:cNvSpPr/>
      </dsp:nvSpPr>
      <dsp:spPr>
        <a:xfrm>
          <a:off x="0" y="1187725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1"/>
              </a:solidFill>
            </a:rPr>
            <a:t>Annotation</a:t>
          </a:r>
          <a:endParaRPr lang="nl-NL" sz="2800" b="1" kern="1200" noProof="0" dirty="0">
            <a:solidFill>
              <a:schemeClr val="tx1"/>
            </a:solidFill>
          </a:endParaRPr>
        </a:p>
      </dsp:txBody>
      <dsp:txXfrm>
        <a:off x="0" y="1187725"/>
        <a:ext cx="10353761" cy="593862"/>
      </dsp:txXfrm>
    </dsp:sp>
    <dsp:sp modelId="{2F966C40-C549-4138-B401-D8D910D585AF}">
      <dsp:nvSpPr>
        <dsp:cNvPr id="0" name=""/>
        <dsp:cNvSpPr/>
      </dsp:nvSpPr>
      <dsp:spPr>
        <a:xfrm>
          <a:off x="0" y="1781588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AE7CF-C378-4D64-903E-D359E9379BD9}">
      <dsp:nvSpPr>
        <dsp:cNvPr id="0" name=""/>
        <dsp:cNvSpPr/>
      </dsp:nvSpPr>
      <dsp:spPr>
        <a:xfrm>
          <a:off x="0" y="1781588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Overlap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dnase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-I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peaks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1781588"/>
        <a:ext cx="10353761" cy="593862"/>
      </dsp:txXfrm>
    </dsp:sp>
    <dsp:sp modelId="{970E6321-EBB2-47D0-9A48-98F6039D5299}">
      <dsp:nvSpPr>
        <dsp:cNvPr id="0" name=""/>
        <dsp:cNvSpPr/>
      </dsp:nvSpPr>
      <dsp:spPr>
        <a:xfrm>
          <a:off x="0" y="2375451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8C55-324D-4C12-813A-FC9484F9D8A0}">
      <dsp:nvSpPr>
        <dsp:cNvPr id="0" name=""/>
        <dsp:cNvSpPr/>
      </dsp:nvSpPr>
      <dsp:spPr>
        <a:xfrm>
          <a:off x="0" y="2375451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Enriched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motifs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2375451"/>
        <a:ext cx="10353761" cy="593862"/>
      </dsp:txXfrm>
    </dsp:sp>
    <dsp:sp modelId="{43B19E1D-4CBE-4E18-9E6C-47EBC2DF18F4}">
      <dsp:nvSpPr>
        <dsp:cNvPr id="0" name=""/>
        <dsp:cNvSpPr/>
      </dsp:nvSpPr>
      <dsp:spPr>
        <a:xfrm>
          <a:off x="0" y="2969314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C0715-E0C0-47E8-AB3E-51BDEAD4F05D}">
      <dsp:nvSpPr>
        <dsp:cNvPr id="0" name=""/>
        <dsp:cNvSpPr/>
      </dsp:nvSpPr>
      <dsp:spPr>
        <a:xfrm>
          <a:off x="0" y="2969314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2969314"/>
        <a:ext cx="10353761" cy="593862"/>
      </dsp:txXfrm>
    </dsp:sp>
    <dsp:sp modelId="{93188ED5-4922-45F9-8E59-C52B779D1106}">
      <dsp:nvSpPr>
        <dsp:cNvPr id="0" name=""/>
        <dsp:cNvSpPr/>
      </dsp:nvSpPr>
      <dsp:spPr>
        <a:xfrm>
          <a:off x="0" y="3563177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34C73-A315-49BF-A668-AE0581001678}">
      <dsp:nvSpPr>
        <dsp:cNvPr id="0" name=""/>
        <dsp:cNvSpPr/>
      </dsp:nvSpPr>
      <dsp:spPr>
        <a:xfrm>
          <a:off x="0" y="3563177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3563177"/>
        <a:ext cx="10353761" cy="593862"/>
      </dsp:txXfrm>
    </dsp:sp>
    <dsp:sp modelId="{26990759-EBAC-4096-9D37-D0065C4EF76A}">
      <dsp:nvSpPr>
        <dsp:cNvPr id="0" name=""/>
        <dsp:cNvSpPr/>
      </dsp:nvSpPr>
      <dsp:spPr>
        <a:xfrm>
          <a:off x="0" y="415704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E38F1-D711-4900-A295-28BFACC66122}">
      <dsp:nvSpPr>
        <dsp:cNvPr id="0" name=""/>
        <dsp:cNvSpPr/>
      </dsp:nvSpPr>
      <dsp:spPr>
        <a:xfrm>
          <a:off x="0" y="415704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4157040"/>
        <a:ext cx="10353761" cy="593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D2886-8E5F-4800-B043-1A2F3DAA5AF5}">
      <dsp:nvSpPr>
        <dsp:cNvPr id="0" name=""/>
        <dsp:cNvSpPr/>
      </dsp:nvSpPr>
      <dsp:spPr>
        <a:xfrm>
          <a:off x="0" y="495"/>
          <a:ext cx="10353761" cy="11593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29F28-C9F7-40A2-AE92-615F62DD5922}">
      <dsp:nvSpPr>
        <dsp:cNvPr id="0" name=""/>
        <dsp:cNvSpPr/>
      </dsp:nvSpPr>
      <dsp:spPr>
        <a:xfrm>
          <a:off x="350706" y="261351"/>
          <a:ext cx="637648" cy="637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B843-A0BA-49D5-8AA0-A79DC428F6E0}">
      <dsp:nvSpPr>
        <dsp:cNvPr id="0" name=""/>
        <dsp:cNvSpPr/>
      </dsp:nvSpPr>
      <dsp:spPr>
        <a:xfrm>
          <a:off x="1339060" y="495"/>
          <a:ext cx="9014701" cy="115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99" tIns="122699" rIns="122699" bIns="122699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b="1" kern="1200" noProof="0"/>
            <a:t>Hypothese</a:t>
          </a:r>
        </a:p>
      </dsp:txBody>
      <dsp:txXfrm>
        <a:off x="1339060" y="495"/>
        <a:ext cx="9014701" cy="1159360"/>
      </dsp:txXfrm>
    </dsp:sp>
    <dsp:sp modelId="{EACABAC8-488A-470B-BD6A-AC42E6589759}">
      <dsp:nvSpPr>
        <dsp:cNvPr id="0" name=""/>
        <dsp:cNvSpPr/>
      </dsp:nvSpPr>
      <dsp:spPr>
        <a:xfrm>
          <a:off x="0" y="1449695"/>
          <a:ext cx="10353761" cy="11593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795B8-F920-4A4A-B7EC-D7396BF99569}">
      <dsp:nvSpPr>
        <dsp:cNvPr id="0" name=""/>
        <dsp:cNvSpPr/>
      </dsp:nvSpPr>
      <dsp:spPr>
        <a:xfrm>
          <a:off x="350706" y="1710551"/>
          <a:ext cx="637648" cy="637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7666C-DCEA-48F8-93E5-17D86833EB3E}">
      <dsp:nvSpPr>
        <dsp:cNvPr id="0" name=""/>
        <dsp:cNvSpPr/>
      </dsp:nvSpPr>
      <dsp:spPr>
        <a:xfrm>
          <a:off x="1339060" y="1449695"/>
          <a:ext cx="9014701" cy="115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99" tIns="122699" rIns="122699" bIns="122699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b="1" kern="1200" noProof="0"/>
            <a:t>Formules</a:t>
          </a:r>
        </a:p>
      </dsp:txBody>
      <dsp:txXfrm>
        <a:off x="1339060" y="1449695"/>
        <a:ext cx="9014701" cy="1159360"/>
      </dsp:txXfrm>
    </dsp:sp>
    <dsp:sp modelId="{7324F9A5-F25D-4AAB-9BA5-68A5820AD25B}">
      <dsp:nvSpPr>
        <dsp:cNvPr id="0" name=""/>
        <dsp:cNvSpPr/>
      </dsp:nvSpPr>
      <dsp:spPr>
        <a:xfrm>
          <a:off x="0" y="2898895"/>
          <a:ext cx="10353761" cy="11593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B046F-51D2-4817-B592-83E53D8D154F}">
      <dsp:nvSpPr>
        <dsp:cNvPr id="0" name=""/>
        <dsp:cNvSpPr/>
      </dsp:nvSpPr>
      <dsp:spPr>
        <a:xfrm>
          <a:off x="350706" y="3159751"/>
          <a:ext cx="637648" cy="637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A396F-7AFE-47F3-A456-2FCF379FA77B}">
      <dsp:nvSpPr>
        <dsp:cNvPr id="0" name=""/>
        <dsp:cNvSpPr/>
      </dsp:nvSpPr>
      <dsp:spPr>
        <a:xfrm>
          <a:off x="1339060" y="2898895"/>
          <a:ext cx="9014701" cy="1159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99" tIns="122699" rIns="122699" bIns="122699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b="1" kern="1200" noProof="0"/>
            <a:t>Berekeningen</a:t>
          </a:r>
        </a:p>
      </dsp:txBody>
      <dsp:txXfrm>
        <a:off x="1339060" y="2898895"/>
        <a:ext cx="9014701" cy="115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7FFD9-06BF-45A8-8A5A-D558FBFEE7D4}">
      <dsp:nvSpPr>
        <dsp:cNvPr id="0" name=""/>
        <dsp:cNvSpPr/>
      </dsp:nvSpPr>
      <dsp:spPr>
        <a:xfrm>
          <a:off x="0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78AD8-D443-4F94-9C23-891A19B9DBE4}">
      <dsp:nvSpPr>
        <dsp:cNvPr id="0" name=""/>
        <dsp:cNvSpPr/>
      </dsp:nvSpPr>
      <dsp:spPr>
        <a:xfrm>
          <a:off x="323555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1" kern="1200" noProof="0"/>
            <a:t>Hypothese</a:t>
          </a:r>
        </a:p>
      </dsp:txBody>
      <dsp:txXfrm>
        <a:off x="377714" y="1312664"/>
        <a:ext cx="2803677" cy="1740799"/>
      </dsp:txXfrm>
    </dsp:sp>
    <dsp:sp modelId="{88DFFE2C-8117-41E1-A3DF-EE1ACDAF29B2}">
      <dsp:nvSpPr>
        <dsp:cNvPr id="0" name=""/>
        <dsp:cNvSpPr/>
      </dsp:nvSpPr>
      <dsp:spPr>
        <a:xfrm>
          <a:off x="3559105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ED2FF-1691-4A3D-AE22-4984FE568BE2}">
      <dsp:nvSpPr>
        <dsp:cNvPr id="0" name=""/>
        <dsp:cNvSpPr/>
      </dsp:nvSpPr>
      <dsp:spPr>
        <a:xfrm>
          <a:off x="3882660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1" kern="1200" noProof="0"/>
            <a:t>Formules</a:t>
          </a:r>
        </a:p>
      </dsp:txBody>
      <dsp:txXfrm>
        <a:off x="3936819" y="1312664"/>
        <a:ext cx="2803677" cy="1740799"/>
      </dsp:txXfrm>
    </dsp:sp>
    <dsp:sp modelId="{407C0731-76E0-466F-BC70-58647B688FE8}">
      <dsp:nvSpPr>
        <dsp:cNvPr id="0" name=""/>
        <dsp:cNvSpPr/>
      </dsp:nvSpPr>
      <dsp:spPr>
        <a:xfrm>
          <a:off x="7118211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3F843-5525-4D7F-A86D-45C5672C0DFB}">
      <dsp:nvSpPr>
        <dsp:cNvPr id="0" name=""/>
        <dsp:cNvSpPr/>
      </dsp:nvSpPr>
      <dsp:spPr>
        <a:xfrm>
          <a:off x="7441766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1" kern="1200" noProof="0"/>
            <a:t>Berekeningen</a:t>
          </a:r>
        </a:p>
      </dsp:txBody>
      <dsp:txXfrm>
        <a:off x="7495925" y="1312664"/>
        <a:ext cx="2803677" cy="17407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069BD-DBE9-41A7-8D9C-96A1CED0140C}">
      <dsp:nvSpPr>
        <dsp:cNvPr id="0" name=""/>
        <dsp:cNvSpPr/>
      </dsp:nvSpPr>
      <dsp:spPr>
        <a:xfrm>
          <a:off x="0" y="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BEFE24-5996-4BA7-AB9D-0CDB7EA4192B}">
      <dsp:nvSpPr>
        <dsp:cNvPr id="0" name=""/>
        <dsp:cNvSpPr/>
      </dsp:nvSpPr>
      <dsp:spPr>
        <a:xfrm>
          <a:off x="0" y="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Introduction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0"/>
        <a:ext cx="10353761" cy="593862"/>
      </dsp:txXfrm>
    </dsp:sp>
    <dsp:sp modelId="{332C2347-FF78-4A4A-8483-34CFCD143CB9}">
      <dsp:nvSpPr>
        <dsp:cNvPr id="0" name=""/>
        <dsp:cNvSpPr/>
      </dsp:nvSpPr>
      <dsp:spPr>
        <a:xfrm>
          <a:off x="0" y="593862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0460F-51B4-495D-B2FA-68B059147F18}">
      <dsp:nvSpPr>
        <dsp:cNvPr id="0" name=""/>
        <dsp:cNvSpPr/>
      </dsp:nvSpPr>
      <dsp:spPr>
        <a:xfrm>
          <a:off x="0" y="593862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b="1" kern="1200" noProof="0" dirty="0">
              <a:solidFill>
                <a:srgbClr val="465359"/>
              </a:solidFill>
            </a:rPr>
            <a:t>Obtained</a:t>
          </a:r>
          <a:r>
            <a:rPr lang="nl-NL" sz="2800" b="1" kern="1200" noProof="0" dirty="0">
              <a:solidFill>
                <a:srgbClr val="465359"/>
              </a:solidFill>
            </a:rPr>
            <a:t> </a:t>
          </a:r>
          <a:r>
            <a:rPr lang="nl-NL" sz="2800" b="1" kern="1200" noProof="0" dirty="0" err="1">
              <a:solidFill>
                <a:srgbClr val="465359"/>
              </a:solidFill>
            </a:rPr>
            <a:t>segments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593862"/>
        <a:ext cx="10353761" cy="593862"/>
      </dsp:txXfrm>
    </dsp:sp>
    <dsp:sp modelId="{FB4D2566-7C77-4C0F-B67C-79343F4F401D}">
      <dsp:nvSpPr>
        <dsp:cNvPr id="0" name=""/>
        <dsp:cNvSpPr/>
      </dsp:nvSpPr>
      <dsp:spPr>
        <a:xfrm>
          <a:off x="0" y="1187725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206E9-3910-42BA-A5D1-D4CC358F0633}">
      <dsp:nvSpPr>
        <dsp:cNvPr id="0" name=""/>
        <dsp:cNvSpPr/>
      </dsp:nvSpPr>
      <dsp:spPr>
        <a:xfrm>
          <a:off x="0" y="1187725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rgbClr val="465359"/>
              </a:solidFill>
            </a:rPr>
            <a:t>Annotation</a:t>
          </a:r>
          <a:endParaRPr lang="nl-NL" sz="2800" b="1" kern="1200" noProof="0" dirty="0">
            <a:solidFill>
              <a:srgbClr val="465359"/>
            </a:solidFill>
          </a:endParaRPr>
        </a:p>
      </dsp:txBody>
      <dsp:txXfrm>
        <a:off x="0" y="1187725"/>
        <a:ext cx="10353761" cy="593862"/>
      </dsp:txXfrm>
    </dsp:sp>
    <dsp:sp modelId="{2F966C40-C549-4138-B401-D8D910D585AF}">
      <dsp:nvSpPr>
        <dsp:cNvPr id="0" name=""/>
        <dsp:cNvSpPr/>
      </dsp:nvSpPr>
      <dsp:spPr>
        <a:xfrm>
          <a:off x="0" y="1781588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AE7CF-C378-4D64-903E-D359E9379BD9}">
      <dsp:nvSpPr>
        <dsp:cNvPr id="0" name=""/>
        <dsp:cNvSpPr/>
      </dsp:nvSpPr>
      <dsp:spPr>
        <a:xfrm>
          <a:off x="0" y="1781588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1"/>
              </a:solidFill>
            </a:rPr>
            <a:t>Overlap </a:t>
          </a:r>
          <a:r>
            <a:rPr lang="nl-NL" sz="2800" b="1" kern="1200" noProof="0" dirty="0" err="1">
              <a:solidFill>
                <a:schemeClr val="tx1"/>
              </a:solidFill>
            </a:rPr>
            <a:t>dnase</a:t>
          </a:r>
          <a:r>
            <a:rPr lang="nl-NL" sz="2800" b="1" kern="1200" noProof="0" dirty="0">
              <a:solidFill>
                <a:schemeClr val="tx1"/>
              </a:solidFill>
            </a:rPr>
            <a:t>-I </a:t>
          </a:r>
          <a:r>
            <a:rPr lang="nl-NL" sz="2800" b="1" kern="1200" noProof="0" dirty="0" err="1">
              <a:solidFill>
                <a:schemeClr val="tx1"/>
              </a:solidFill>
            </a:rPr>
            <a:t>peaks</a:t>
          </a:r>
          <a:endParaRPr lang="nl-NL" sz="2800" b="1" kern="1200" noProof="0" dirty="0">
            <a:solidFill>
              <a:schemeClr val="tx1"/>
            </a:solidFill>
          </a:endParaRPr>
        </a:p>
      </dsp:txBody>
      <dsp:txXfrm>
        <a:off x="0" y="1781588"/>
        <a:ext cx="10353761" cy="593862"/>
      </dsp:txXfrm>
    </dsp:sp>
    <dsp:sp modelId="{970E6321-EBB2-47D0-9A48-98F6039D5299}">
      <dsp:nvSpPr>
        <dsp:cNvPr id="0" name=""/>
        <dsp:cNvSpPr/>
      </dsp:nvSpPr>
      <dsp:spPr>
        <a:xfrm>
          <a:off x="0" y="2375451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8C55-324D-4C12-813A-FC9484F9D8A0}">
      <dsp:nvSpPr>
        <dsp:cNvPr id="0" name=""/>
        <dsp:cNvSpPr/>
      </dsp:nvSpPr>
      <dsp:spPr>
        <a:xfrm>
          <a:off x="0" y="2375451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Enriched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motifs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2375451"/>
        <a:ext cx="10353761" cy="593862"/>
      </dsp:txXfrm>
    </dsp:sp>
    <dsp:sp modelId="{43B19E1D-4CBE-4E18-9E6C-47EBC2DF18F4}">
      <dsp:nvSpPr>
        <dsp:cNvPr id="0" name=""/>
        <dsp:cNvSpPr/>
      </dsp:nvSpPr>
      <dsp:spPr>
        <a:xfrm>
          <a:off x="0" y="2969314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C0715-E0C0-47E8-AB3E-51BDEAD4F05D}">
      <dsp:nvSpPr>
        <dsp:cNvPr id="0" name=""/>
        <dsp:cNvSpPr/>
      </dsp:nvSpPr>
      <dsp:spPr>
        <a:xfrm>
          <a:off x="0" y="2969314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Visualization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2969314"/>
        <a:ext cx="10353761" cy="593862"/>
      </dsp:txXfrm>
    </dsp:sp>
    <dsp:sp modelId="{93188ED5-4922-45F9-8E59-C52B779D1106}">
      <dsp:nvSpPr>
        <dsp:cNvPr id="0" name=""/>
        <dsp:cNvSpPr/>
      </dsp:nvSpPr>
      <dsp:spPr>
        <a:xfrm>
          <a:off x="0" y="3563177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B34C73-A315-49BF-A668-AE0581001678}">
      <dsp:nvSpPr>
        <dsp:cNvPr id="0" name=""/>
        <dsp:cNvSpPr/>
      </dsp:nvSpPr>
      <dsp:spPr>
        <a:xfrm>
          <a:off x="0" y="3563177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Overlap hyper-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and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hypomethylated</a:t>
          </a:r>
          <a:r>
            <a:rPr lang="nl-NL" sz="2800" b="1" kern="1200" noProof="0" dirty="0">
              <a:solidFill>
                <a:schemeClr val="tx2">
                  <a:lumMod val="25000"/>
                </a:schemeClr>
              </a:solidFill>
            </a:rPr>
            <a:t> </a:t>
          </a: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regions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3563177"/>
        <a:ext cx="10353761" cy="593862"/>
      </dsp:txXfrm>
    </dsp:sp>
    <dsp:sp modelId="{26990759-EBAC-4096-9D37-D0065C4EF76A}">
      <dsp:nvSpPr>
        <dsp:cNvPr id="0" name=""/>
        <dsp:cNvSpPr/>
      </dsp:nvSpPr>
      <dsp:spPr>
        <a:xfrm>
          <a:off x="0" y="4157040"/>
          <a:ext cx="1035376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E38F1-D711-4900-A295-28BFACC66122}">
      <dsp:nvSpPr>
        <dsp:cNvPr id="0" name=""/>
        <dsp:cNvSpPr/>
      </dsp:nvSpPr>
      <dsp:spPr>
        <a:xfrm>
          <a:off x="0" y="4157040"/>
          <a:ext cx="10353761" cy="593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 dirty="0" err="1">
              <a:solidFill>
                <a:schemeClr val="tx2">
                  <a:lumMod val="25000"/>
                </a:schemeClr>
              </a:solidFill>
            </a:rPr>
            <a:t>conclusion</a:t>
          </a:r>
          <a:endParaRPr lang="nl-NL" sz="2800" b="1" kern="1200" noProof="0" dirty="0">
            <a:solidFill>
              <a:schemeClr val="tx2">
                <a:lumMod val="25000"/>
              </a:schemeClr>
            </a:solidFill>
          </a:endParaRPr>
        </a:p>
      </dsp:txBody>
      <dsp:txXfrm>
        <a:off x="0" y="4157040"/>
        <a:ext cx="10353761" cy="5938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BB055-39A1-4D1D-8D2D-75E7CF319B29}">
      <dsp:nvSpPr>
        <dsp:cNvPr id="0" name=""/>
        <dsp:cNvSpPr/>
      </dsp:nvSpPr>
      <dsp:spPr>
        <a:xfrm>
          <a:off x="681380" y="454375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0E4EC-3C66-458C-B995-B8CA2696A2E2}">
      <dsp:nvSpPr>
        <dsp:cNvPr id="0" name=""/>
        <dsp:cNvSpPr/>
      </dsp:nvSpPr>
      <dsp:spPr>
        <a:xfrm>
          <a:off x="1076255" y="84925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21CE1-6455-43DA-B43E-FC2C11A7B040}">
      <dsp:nvSpPr>
        <dsp:cNvPr id="0" name=""/>
        <dsp:cNvSpPr/>
      </dsp:nvSpPr>
      <dsp:spPr>
        <a:xfrm>
          <a:off x="89068" y="2884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/>
            <a:t>Hypothese</a:t>
          </a:r>
        </a:p>
      </dsp:txBody>
      <dsp:txXfrm>
        <a:off x="89068" y="2884375"/>
        <a:ext cx="3037500" cy="720000"/>
      </dsp:txXfrm>
    </dsp:sp>
    <dsp:sp modelId="{B1017F05-4765-49E2-AB6A-430612AE250D}">
      <dsp:nvSpPr>
        <dsp:cNvPr id="0" name=""/>
        <dsp:cNvSpPr/>
      </dsp:nvSpPr>
      <dsp:spPr>
        <a:xfrm>
          <a:off x="4250443" y="454375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82AB7-4334-46D4-8BA0-91A61A0FFBDF}">
      <dsp:nvSpPr>
        <dsp:cNvPr id="0" name=""/>
        <dsp:cNvSpPr/>
      </dsp:nvSpPr>
      <dsp:spPr>
        <a:xfrm>
          <a:off x="4645318" y="849250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A1291-85BD-475F-98E0-DD43547EFA4B}">
      <dsp:nvSpPr>
        <dsp:cNvPr id="0" name=""/>
        <dsp:cNvSpPr/>
      </dsp:nvSpPr>
      <dsp:spPr>
        <a:xfrm>
          <a:off x="3658130" y="2884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/>
            <a:t>Formules</a:t>
          </a:r>
        </a:p>
      </dsp:txBody>
      <dsp:txXfrm>
        <a:off x="3658130" y="2884375"/>
        <a:ext cx="3037500" cy="720000"/>
      </dsp:txXfrm>
    </dsp:sp>
    <dsp:sp modelId="{0AA67BEF-547F-40B4-A373-110579C0201E}">
      <dsp:nvSpPr>
        <dsp:cNvPr id="0" name=""/>
        <dsp:cNvSpPr/>
      </dsp:nvSpPr>
      <dsp:spPr>
        <a:xfrm>
          <a:off x="7819506" y="454375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ABADB-33DC-484B-9296-1F1F8F649477}">
      <dsp:nvSpPr>
        <dsp:cNvPr id="0" name=""/>
        <dsp:cNvSpPr/>
      </dsp:nvSpPr>
      <dsp:spPr>
        <a:xfrm>
          <a:off x="8214381" y="849250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57A24-9E1C-4388-BF51-0F64E9C2283D}">
      <dsp:nvSpPr>
        <dsp:cNvPr id="0" name=""/>
        <dsp:cNvSpPr/>
      </dsp:nvSpPr>
      <dsp:spPr>
        <a:xfrm>
          <a:off x="7227193" y="2884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800" b="1" kern="1200" noProof="0"/>
            <a:t>Berekeningen</a:t>
          </a:r>
        </a:p>
      </dsp:txBody>
      <dsp:txXfrm>
        <a:off x="7227193" y="2884375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AccentHomeChevronProcess#1">
  <dgm:title val="Accentpijlproces"/>
  <dgm:desc val="Gebruik het om de voortgang, een tijdlijn, opeenvolgende stappen in een taak, proces of werkstroom weer te geven, of om beweging of richting te benadrukken. Tekst op Niveau 1 wordt weergegeven in een dubbele punthaak vorm, met uitzondering van de eerste vorm in een huisfiguur, terwijl tekst op Niveau 2 boven de onzichtbare rechthoekige vormen wordt weergegeven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1A4F8C-E918-4AA2-B7D6-8BA3DF09F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F2EAE0-7046-43A4-A1B0-62E783DBF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80DA52-E36C-48F1-B26A-086C627E3340}" type="datetime1">
              <a:rPr lang="nl-NL" smtClean="0"/>
              <a:t>14-3-2022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A7D107-515E-4AFF-A175-895B266E35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22CA95-5884-4688-8B0C-37914EB108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490F62-96B5-44BE-A8A5-3DEBC6A2B6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20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5988D-5194-4F4C-819C-7EB31FCD3632}" type="datetime1">
              <a:rPr lang="nl-NL" smtClean="0"/>
              <a:pPr/>
              <a:t>14-3-2022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3359F2-43EF-4812-9DC0-98C0B1A40681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235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07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143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718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477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7857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93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044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917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94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277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705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58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3525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4762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41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769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837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692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118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nl-NL" smtClean="0"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957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934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826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4096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144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1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nl-NL" noProof="1" smtClean="0"/>
              <a:t>34</a:t>
            </a:fld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11607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55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59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680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7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49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675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053394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8028990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7038518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3099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1195123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1398219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627907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2603521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4474199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6" name="Subtitel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602433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1" name="Tijdelijke aanduiding voor afbeelding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2964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1597851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olom voor inhou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17" name="Tijdelijke aanduiding voor tekst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nl-NL" noProof="0"/>
              <a:t>Klik om de titel van het model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nl-NL" noProof="0"/>
              <a:t>Verkooppresentatie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20" name="Tijdelijke aanduiding voor tekst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24" name="Tijdelijke aanduiding voor tekst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25" name="Tijdelijke aanduiding voor tekst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sp>
        <p:nvSpPr>
          <p:cNvPr id="28" name="Tijdelijke aanduiding voor tekst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Klik om subtitel toe te voegen</a:t>
            </a:r>
          </a:p>
        </p:txBody>
      </p:sp>
      <p:sp>
        <p:nvSpPr>
          <p:cNvPr id="29" name="Tijdelijke aanduiding voor tekst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nl-NL" noProof="0"/>
              <a:t>Klik om tekst toe te voegen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45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7F56E-0A27-4F2A-BBCA-266BD9B4A9F5}" type="datetime1">
              <a:rPr lang="nl-NL" noProof="0" smtClean="0"/>
              <a:t>14-3-2022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5035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ri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3200400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412343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412341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499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nl-NL" noProof="0"/>
              <a:t>Klik om de tekststijlen van het model te bewerken</a:t>
            </a:r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497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06727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eda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a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nl-NL" noProof="1"/>
              <a:t>Naam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nl-NL" noProof="1"/>
              <a:t>E-mail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1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1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1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1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1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nl-NL" noProof="1"/>
          </a:p>
        </p:txBody>
      </p:sp>
      <p:sp>
        <p:nvSpPr>
          <p:cNvPr id="19" name="Afbeelding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1">
              <a:solidFill>
                <a:schemeClr val="lt1"/>
              </a:solidFill>
            </a:endParaRPr>
          </a:p>
        </p:txBody>
      </p:sp>
      <p:sp>
        <p:nvSpPr>
          <p:cNvPr id="20" name="Afbeelding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1">
              <a:solidFill>
                <a:schemeClr val="lt1"/>
              </a:solidFill>
            </a:endParaRPr>
          </a:p>
        </p:txBody>
      </p:sp>
      <p:sp>
        <p:nvSpPr>
          <p:cNvPr id="2" name="Bedankt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1"/>
              <a:t>Bedankt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248385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5" name="Tijdelijke aanduiding voor SmartArt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nl-NL" noProof="0"/>
              <a:t>Klik op het pictogram om een SmartArt-graphic toe te voegen</a:t>
            </a:r>
          </a:p>
        </p:txBody>
      </p:sp>
      <p:sp>
        <p:nvSpPr>
          <p:cNvPr id="16" name="Tijdelijke aanduiding voor SmartArt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nl-NL" noProof="0"/>
              <a:t>Klik op het pictogram om een SmartArt-graphic toe te voegen</a:t>
            </a:r>
          </a:p>
        </p:txBody>
      </p:sp>
      <p:sp>
        <p:nvSpPr>
          <p:cNvPr id="17" name="Tijdelijke aanduiding voor SmartArt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nl-NL" noProof="0"/>
              <a:t>Klik op het pictogram om een SmartArt-graphic toe te voegen</a:t>
            </a:r>
          </a:p>
        </p:txBody>
      </p:sp>
      <p:sp>
        <p:nvSpPr>
          <p:cNvPr id="18" name="Tijdelijke aanduiding voor SmartArt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nl-NL" noProof="0"/>
              <a:t>Klik op het pictogram om een SmartArt-graphic toe te voegen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23" name="Tijdelijke aanduiding voor tekst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25" name="Tijdelijke aanduiding voor tekst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26" name="Tijdelijke aanduiding voor tekst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27" name="Tijdelijke aanduiding voor tekst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28" name="Tijdelijke aanduiding voor tekst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2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325266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204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56302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715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529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nl-NL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nl-NL" noProof="0"/>
              <a:t>Voorbeeld van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110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440062B-384D-4C6E-8897-6A61B351E74E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FD79352C-FA86-4081-95F4-69FB6F7183E9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3E5BECDA-A7BF-4463-BED8-9CC1FDD4D07A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6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900" r:id="rId20"/>
    <p:sldLayoutId id="2147483901" r:id="rId21"/>
    <p:sldLayoutId id="2147483902" r:id="rId22"/>
    <p:sldLayoutId id="2147483904" r:id="rId23"/>
    <p:sldLayoutId id="2147483784" r:id="rId24"/>
    <p:sldLayoutId id="2147483779" r:id="rId2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TCF - Wikipedia">
            <a:extLst>
              <a:ext uri="{FF2B5EF4-FFF2-40B4-BE49-F238E27FC236}">
                <a16:creationId xmlns:a16="http://schemas.microsoft.com/office/drawing/2014/main" id="{92FFEDDB-B0DF-4D0E-B1E3-06BDD25C0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-528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514599"/>
            <a:ext cx="9440034" cy="1828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r>
              <a:rPr lang="en-US" sz="8900" dirty="0"/>
              <a:t>CTCF</a:t>
            </a:r>
            <a:br>
              <a:rPr lang="en-US" sz="4200" dirty="0"/>
            </a:br>
            <a:br>
              <a:rPr lang="en-US" sz="4200" dirty="0"/>
            </a:br>
            <a:r>
              <a:rPr lang="en-US" sz="3600" dirty="0" err="1"/>
              <a:t>Transcriptómica</a:t>
            </a:r>
            <a:r>
              <a:rPr lang="en-US" sz="3600" dirty="0"/>
              <a:t>, </a:t>
            </a:r>
            <a:r>
              <a:rPr lang="en-US" sz="3600" dirty="0" err="1"/>
              <a:t>Regulación</a:t>
            </a:r>
            <a:r>
              <a:rPr lang="en-US" sz="3600" dirty="0"/>
              <a:t> </a:t>
            </a:r>
            <a:r>
              <a:rPr lang="en-US" sz="3600" dirty="0" err="1"/>
              <a:t>genómica</a:t>
            </a:r>
            <a:r>
              <a:rPr lang="en-US" sz="3600" dirty="0"/>
              <a:t> y </a:t>
            </a:r>
            <a:r>
              <a:rPr lang="en-US" sz="3600" dirty="0" err="1"/>
              <a:t>Epigenómica</a:t>
            </a:r>
            <a:endParaRPr lang="en-US" sz="4200" dirty="0"/>
          </a:p>
        </p:txBody>
      </p:sp>
      <p:sp>
        <p:nvSpPr>
          <p:cNvPr id="5" name="Subtitel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550827"/>
            <a:ext cx="9440034" cy="104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DE8A02"/>
                </a:solidFill>
              </a:rPr>
              <a:t>Inés Garcia, Iván Surname, Jorge </a:t>
            </a:r>
            <a:r>
              <a:rPr lang="en-US" dirty="0" err="1">
                <a:solidFill>
                  <a:srgbClr val="DE8A02"/>
                </a:solidFill>
              </a:rPr>
              <a:t>Novoa</a:t>
            </a:r>
            <a:r>
              <a:rPr lang="en-US" dirty="0">
                <a:solidFill>
                  <a:srgbClr val="DE8A02"/>
                </a:solidFill>
              </a:rPr>
              <a:t>, Alvaro Pares Aguilar, Laura Lemmens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TCF - Wikipedia">
            <a:extLst>
              <a:ext uri="{FF2B5EF4-FFF2-40B4-BE49-F238E27FC236}">
                <a16:creationId xmlns:a16="http://schemas.microsoft.com/office/drawing/2014/main" id="{41DCF9E9-CA54-4C40-B47F-5AAD4654E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Timeline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nl-NL" smtClean="0"/>
              <a:pPr rtl="0">
                <a:spcAft>
                  <a:spcPts val="600"/>
                </a:spcAft>
              </a:pPr>
              <a:t>10</a:t>
            </a:fld>
            <a:endParaRPr lang="nl-NL"/>
          </a:p>
        </p:txBody>
      </p:sp>
      <p:graphicFrame>
        <p:nvGraphicFramePr>
          <p:cNvPr id="13" name="Tijdelijke aanduiding voor inhoud 6" descr="Tijdelijke aanduiding voor tijdlijn ">
            <a:extLst>
              <a:ext uri="{FF2B5EF4-FFF2-40B4-BE49-F238E27FC236}">
                <a16:creationId xmlns:a16="http://schemas.microsoft.com/office/drawing/2014/main" id="{36CD7C1F-EB09-4D4A-B747-6E1FD459E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557774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98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74756557"/>
              </p:ext>
            </p:extLst>
          </p:nvPr>
        </p:nvGraphicFramePr>
        <p:xfrm>
          <a:off x="913795" y="1371600"/>
          <a:ext cx="10353762" cy="475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877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Succesvol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</p:txBody>
      </p:sp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884831910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45720" rIns="91440" bIns="45720" rtlCol="0" anchor="t">
            <a:normAutofit lnSpcReduction="10000"/>
          </a:bodyPr>
          <a:lstStyle/>
          <a:p>
            <a:pPr rtl="0"/>
            <a:r>
              <a:rPr lang="nl-NL" dirty="0"/>
              <a:t>Dicht het gat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B14EA2-CBDF-4C65-9598-93DEDB4C9C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0922" y="2491335"/>
            <a:ext cx="5041422" cy="70671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nl-NL" dirty="0"/>
              <a:t>Ons curriculum maakt het leren van STEM eenvoudiger, en geen enkel ander curriculum op de markt biedt dezelfde voordelen</a:t>
            </a:r>
          </a:p>
          <a:p>
            <a:pPr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Oplossing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nl-NL" smtClean="0"/>
              <a:pPr rtl="0"/>
              <a:t>13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3A00EDB-B024-49EC-A7CD-4E3A92A0AC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50921" y="3422707"/>
            <a:ext cx="5042568" cy="320381"/>
          </a:xfrm>
        </p:spPr>
        <p:txBody>
          <a:bodyPr rtlCol="0"/>
          <a:lstStyle/>
          <a:p>
            <a:pPr rtl="0"/>
            <a:r>
              <a:rPr lang="nl-NL" dirty="0"/>
              <a:t>Doelgroep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FD82EC7-5ADD-4197-AE50-6BAA12DAE5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50922" y="3768183"/>
            <a:ext cx="5041422" cy="540104"/>
          </a:xfrm>
        </p:spPr>
        <p:txBody>
          <a:bodyPr rtlCol="0"/>
          <a:lstStyle/>
          <a:p>
            <a:pPr rtl="0"/>
            <a:r>
              <a:rPr lang="nl-NL" dirty="0"/>
              <a:t>Docenten en onderwijzers</a:t>
            </a:r>
          </a:p>
          <a:p>
            <a:pPr rtl="0"/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D89BFD7D-5F7D-451D-BDB4-C36E0A7A44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50921" y="5397606"/>
            <a:ext cx="5042568" cy="320381"/>
          </a:xfrm>
        </p:spPr>
        <p:txBody>
          <a:bodyPr rtlCol="0"/>
          <a:lstStyle/>
          <a:p>
            <a:pPr rtl="0"/>
            <a:r>
              <a:rPr lang="nl-NL" dirty="0"/>
              <a:t>Eenvoudig te gebruiken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19E19BC-12C6-4F34-8ADE-99486BCBB8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50922" y="5743081"/>
            <a:ext cx="6829886" cy="637387"/>
          </a:xfrm>
        </p:spPr>
        <p:txBody>
          <a:bodyPr rtlCol="0">
            <a:normAutofit fontScale="92500"/>
          </a:bodyPr>
          <a:lstStyle/>
          <a:p>
            <a:pPr rtl="0"/>
            <a:r>
              <a:rPr lang="nl-NL" dirty="0"/>
              <a:t>Een eenvoudig curriculum dat leerlingen de informatie geeft die ze nodig hebben om te slagen op de universiteit</a:t>
            </a:r>
          </a:p>
          <a:p>
            <a:pPr rtl="0"/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0BCF128-16BF-47FB-8300-C056A7A674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0921" y="4406650"/>
            <a:ext cx="5042568" cy="320381"/>
          </a:xfrm>
        </p:spPr>
        <p:txBody>
          <a:bodyPr rtlCol="0"/>
          <a:lstStyle/>
          <a:p>
            <a:pPr rtl="0"/>
            <a:r>
              <a:rPr lang="nl-NL" dirty="0"/>
              <a:t>Kostenbesparingen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5723A4-63FA-4038-9604-C74D5B19B6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0921" y="4752126"/>
            <a:ext cx="6348623" cy="540104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Verlaag de kosten voor scholen om complexe technologie te financieren die ze niet nodig hebben</a:t>
            </a:r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Succesvol testen</a:t>
            </a:r>
          </a:p>
        </p:txBody>
      </p:sp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792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Biological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FA8F6C-85B2-40F8-9392-16F12DC2D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nl-NL"/>
              <a:t>Voeg tekst, afbeeldingen, illustraties en video's toe. </a:t>
            </a:r>
          </a:p>
          <a:p>
            <a:pPr rtl="0"/>
            <a:r>
              <a:rPr lang="nl-NL"/>
              <a:t>Voeg overgangen, animaties en beweging toe. </a:t>
            </a:r>
          </a:p>
          <a:p>
            <a:pPr rtl="0"/>
            <a:r>
              <a:rPr lang="nl-NL"/>
              <a:t>U kunt uw presentaties opslaan in OneDrive en openen vanaf uw computer, tablet of telefoon.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D629C6-DFC2-4FE6-9BC6-9CC5FAA3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D48624-92E5-4A01-823A-A340A719AD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nl-NL"/>
              <a:t>Open het deelvenster Ontwerpideeën voor onmiddellijke verbeteringen aan uw dia's. </a:t>
            </a:r>
          </a:p>
          <a:p>
            <a:pPr rtl="0"/>
            <a:r>
              <a:rPr lang="nl-NL"/>
              <a:t>Als we ontwerpideeën hebben, laten we ze u daar zien. 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03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73607840"/>
              </p:ext>
            </p:extLst>
          </p:nvPr>
        </p:nvGraphicFramePr>
        <p:xfrm>
          <a:off x="913795" y="1371600"/>
          <a:ext cx="10353762" cy="475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278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Succesvol testen</a:t>
            </a:r>
          </a:p>
        </p:txBody>
      </p:sp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03051050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7161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Succesvol testen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75C81E-3DB9-4517-84DD-1BDA1B01704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3795" y="1732449"/>
            <a:ext cx="10353762" cy="40587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blabla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6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grafiek</a:t>
            </a:r>
          </a:p>
        </p:txBody>
      </p:sp>
      <p:graphicFrame>
        <p:nvGraphicFramePr>
          <p:cNvPr id="6" name="Tijdelijke aanduiding voor inhoud 5" descr="Een tijdelijke aanduiding voor staafdiagram ">
            <a:extLst>
              <a:ext uri="{FF2B5EF4-FFF2-40B4-BE49-F238E27FC236}">
                <a16:creationId xmlns:a16="http://schemas.microsoft.com/office/drawing/2014/main" id="{28EE201B-C92A-4E01-9328-5AE6A42283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3FACE5-0C67-483B-8BC7-0D4E6D6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389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TCF - Wikipedia">
            <a:extLst>
              <a:ext uri="{FF2B5EF4-FFF2-40B4-BE49-F238E27FC236}">
                <a16:creationId xmlns:a16="http://schemas.microsoft.com/office/drawing/2014/main" id="{9A1034CA-7B08-47EA-B094-CFB3F6D1E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Table of contents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/>
              <a:t>Introduction to CTCF</a:t>
            </a:r>
          </a:p>
          <a:p>
            <a:r>
              <a:rPr lang="en-US" sz="2400" dirty="0"/>
              <a:t>Obtained segments </a:t>
            </a:r>
          </a:p>
          <a:p>
            <a:r>
              <a:rPr lang="en-US" sz="2400" dirty="0"/>
              <a:t>Annotation</a:t>
            </a:r>
          </a:p>
          <a:p>
            <a:r>
              <a:rPr lang="en-US" sz="2400" dirty="0"/>
              <a:t>Overlap </a:t>
            </a:r>
            <a:r>
              <a:rPr lang="en-US" sz="2400" dirty="0" err="1"/>
              <a:t>DNaseI</a:t>
            </a:r>
            <a:r>
              <a:rPr lang="en-US" sz="2400" dirty="0"/>
              <a:t>-peaks and working segments</a:t>
            </a:r>
          </a:p>
          <a:p>
            <a:r>
              <a:rPr lang="en-US" sz="2400" dirty="0"/>
              <a:t>Enriched motifs</a:t>
            </a:r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Overlap hyper- and hypomethylated regions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Biological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FA8F6C-85B2-40F8-9392-16F12DC2D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nl-NL"/>
              <a:t>Voeg tekst, afbeeldingen, illustraties en video's toe. </a:t>
            </a:r>
          </a:p>
          <a:p>
            <a:pPr rtl="0"/>
            <a:r>
              <a:rPr lang="nl-NL"/>
              <a:t>Voeg overgangen, animaties en beweging toe. </a:t>
            </a:r>
          </a:p>
          <a:p>
            <a:pPr rtl="0"/>
            <a:r>
              <a:rPr lang="nl-NL"/>
              <a:t>U kunt uw presentaties opslaan in OneDrive en openen vanaf uw computer, tablet of telefoon.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D629C6-DFC2-4FE6-9BC6-9CC5FAA3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D48624-92E5-4A01-823A-A340A719AD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nl-NL"/>
              <a:t>Open het deelvenster Ontwerpideeën voor onmiddellijke verbeteringen aan uw dia's. </a:t>
            </a:r>
          </a:p>
          <a:p>
            <a:pPr rtl="0"/>
            <a:r>
              <a:rPr lang="nl-NL"/>
              <a:t>Als we ontwerpideeën hebben, laten we ze u daar zien. 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40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52041879"/>
              </p:ext>
            </p:extLst>
          </p:nvPr>
        </p:nvGraphicFramePr>
        <p:xfrm>
          <a:off x="913795" y="1371600"/>
          <a:ext cx="10353762" cy="475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03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8DE4E-F7AF-4563-B6F4-DD8C6898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Tabel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4AD1D44-DC62-4EDE-9AB1-216F86019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282925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423682278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1536119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94947884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29636909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942228740"/>
                    </a:ext>
                  </a:extLst>
                </a:gridCol>
              </a:tblGrid>
              <a:tr h="565850">
                <a:tc>
                  <a:txBody>
                    <a:bodyPr/>
                    <a:lstStyle/>
                    <a:p>
                      <a:pPr algn="ctr" rtl="0"/>
                      <a:endParaRPr lang="nl-NL" noProof="0"/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3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4</a:t>
                      </a:r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133776202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4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5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3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1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7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5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NL" noProof="0" dirty="0"/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07903711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3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5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4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4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3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NL" noProof="0" dirty="0"/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775520469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3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1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7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5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8</a:t>
                      </a:r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823048677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4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4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5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1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7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7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NL" noProof="0" dirty="0"/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822982816"/>
                  </a:ext>
                </a:extLst>
              </a:tr>
            </a:tbl>
          </a:graphicData>
        </a:graphic>
      </p:graphicFrame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917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BLABLA</a:t>
            </a:r>
          </a:p>
        </p:txBody>
      </p:sp>
      <p:graphicFrame>
        <p:nvGraphicFramePr>
          <p:cNvPr id="4" name="Tijdelijke aanduiding voor inhoud 3" descr="Verticale lijst met opsommingstekens waarin 3 groepen onder elkaar zijn gerangschikt en waarin bij elke groep opsommingstekens zijn vermeld."/>
          <p:cNvGraphicFramePr>
            <a:graphicFrameLocks noGrp="1"/>
          </p:cNvGraphicFramePr>
          <p:nvPr>
            <p:ph sz="half" idx="1"/>
          </p:nvPr>
        </p:nvGraphicFramePr>
        <p:xfrm>
          <a:off x="1524001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nl-NL" dirty="0"/>
              <a:t>Eerste opsommingsteken hier</a:t>
            </a:r>
          </a:p>
          <a:p>
            <a:pPr rtl="0"/>
            <a:r>
              <a:rPr lang="nl-NL" dirty="0"/>
              <a:t>Tweede opsommingsteken hier</a:t>
            </a:r>
          </a:p>
          <a:p>
            <a:pPr rtl="0"/>
            <a:r>
              <a:rPr lang="nl-NL" dirty="0"/>
              <a:t>Derde opsommingsteken hier</a:t>
            </a:r>
          </a:p>
        </p:txBody>
      </p:sp>
    </p:spTree>
    <p:extLst>
      <p:ext uri="{BB962C8B-B14F-4D97-AF65-F5344CB8AC3E}">
        <p14:creationId xmlns:p14="http://schemas.microsoft.com/office/powerpoint/2010/main" val="121306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Biological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FA8F6C-85B2-40F8-9392-16F12DC2D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nl-NL" dirty="0"/>
              <a:t>Voeg tekst, afbeeldingen, illustraties en video's toe. </a:t>
            </a:r>
          </a:p>
          <a:p>
            <a:pPr rtl="0"/>
            <a:r>
              <a:rPr lang="nl-NL" dirty="0"/>
              <a:t>Voeg overgangen, animaties en beweging toe. </a:t>
            </a:r>
          </a:p>
          <a:p>
            <a:pPr rtl="0"/>
            <a:r>
              <a:rPr lang="nl-NL" dirty="0"/>
              <a:t>U kunt uw presentaties opslaan in OneDrive en openen vanaf uw computer, tablet of telefoon.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D629C6-DFC2-4FE6-9BC6-9CC5FAA3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D48624-92E5-4A01-823A-A340A719AD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nl-NL"/>
              <a:t>Open het deelvenster Ontwerpideeën voor onmiddellijke verbeteringen aan uw dia's. </a:t>
            </a:r>
          </a:p>
          <a:p>
            <a:pPr rtl="0"/>
            <a:r>
              <a:rPr lang="nl-NL"/>
              <a:t>Als we ontwerpideeën hebben, laten we ze u daar zien. 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396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49951160"/>
              </p:ext>
            </p:extLst>
          </p:nvPr>
        </p:nvGraphicFramePr>
        <p:xfrm>
          <a:off x="913795" y="1371600"/>
          <a:ext cx="10353762" cy="475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506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grafiek</a:t>
            </a:r>
          </a:p>
        </p:txBody>
      </p:sp>
      <p:graphicFrame>
        <p:nvGraphicFramePr>
          <p:cNvPr id="6" name="Tijdelijke aanduiding voor inhoud 5" descr="Een tijdelijke aanduiding voor staafdiagram ">
            <a:extLst>
              <a:ext uri="{FF2B5EF4-FFF2-40B4-BE49-F238E27FC236}">
                <a16:creationId xmlns:a16="http://schemas.microsoft.com/office/drawing/2014/main" id="{28EE201B-C92A-4E01-9328-5AE6A42283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1EA4786-0B7C-4A96-8541-BEB6659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/>
              <a:t>20XX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B7645B3-B75C-434F-AB33-1C3335F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Voorbeeld van voettekst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3FACE5-0C67-483B-8BC7-0D4E6D6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77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Biological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FA8F6C-85B2-40F8-9392-16F12DC2D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nl-NL"/>
              <a:t>Voeg tekst, afbeeldingen, illustraties en video's toe. </a:t>
            </a:r>
          </a:p>
          <a:p>
            <a:pPr rtl="0"/>
            <a:r>
              <a:rPr lang="nl-NL"/>
              <a:t>Voeg overgangen, animaties en beweging toe. </a:t>
            </a:r>
          </a:p>
          <a:p>
            <a:pPr rtl="0"/>
            <a:r>
              <a:rPr lang="nl-NL"/>
              <a:t>U kunt uw presentaties opslaan in OneDrive en openen vanaf uw computer, tablet of telefoon.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D629C6-DFC2-4FE6-9BC6-9CC5FAA3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D48624-92E5-4A01-823A-A340A719AD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nl-NL"/>
              <a:t>Open het deelvenster Ontwerpideeën voor onmiddellijke verbeteringen aan uw dia's. </a:t>
            </a:r>
          </a:p>
          <a:p>
            <a:pPr rtl="0"/>
            <a:r>
              <a:rPr lang="nl-NL"/>
              <a:t>Als we ontwerpideeën hebben, laten we ze u daar zien. 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44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09052599"/>
              </p:ext>
            </p:extLst>
          </p:nvPr>
        </p:nvGraphicFramePr>
        <p:xfrm>
          <a:off x="913795" y="1371600"/>
          <a:ext cx="10353762" cy="475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1676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8DE4E-F7AF-4563-B6F4-DD8C6898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Tabel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4AD1D44-DC62-4EDE-9AB1-216F86019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282925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423682278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1536119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94947884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29636909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942228740"/>
                    </a:ext>
                  </a:extLst>
                </a:gridCol>
              </a:tblGrid>
              <a:tr h="565850">
                <a:tc>
                  <a:txBody>
                    <a:bodyPr/>
                    <a:lstStyle/>
                    <a:p>
                      <a:pPr algn="ctr" rtl="0"/>
                      <a:endParaRPr lang="nl-NL" noProof="0"/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3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4</a:t>
                      </a:r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133776202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4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5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3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1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7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5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NL" noProof="0" dirty="0"/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07903711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3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5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4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4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3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NL" noProof="0" dirty="0"/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775520469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3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1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7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5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8</a:t>
                      </a:r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823048677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4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4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5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1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7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7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NL" noProof="0" dirty="0"/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822982816"/>
                  </a:ext>
                </a:extLst>
              </a:tr>
            </a:tbl>
          </a:graphicData>
        </a:graphic>
      </p:graphicFrame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68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89932026"/>
              </p:ext>
            </p:extLst>
          </p:nvPr>
        </p:nvGraphicFramePr>
        <p:xfrm>
          <a:off x="913795" y="1371600"/>
          <a:ext cx="10353762" cy="475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859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BLABLA</a:t>
            </a:r>
          </a:p>
        </p:txBody>
      </p:sp>
      <p:graphicFrame>
        <p:nvGraphicFramePr>
          <p:cNvPr id="4" name="Tijdelijke aanduiding voor inhoud 3" descr="Verticale lijst met opsommingstekens waarin 3 groepen onder elkaar zijn gerangschikt en waarin bij elke groep opsommingstekens zijn vermeld."/>
          <p:cNvGraphicFramePr>
            <a:graphicFrameLocks noGrp="1"/>
          </p:cNvGraphicFramePr>
          <p:nvPr>
            <p:ph sz="half" idx="1"/>
          </p:nvPr>
        </p:nvGraphicFramePr>
        <p:xfrm>
          <a:off x="1524001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nl-NL" dirty="0"/>
              <a:t>Eerste opsommingsteken hier</a:t>
            </a:r>
          </a:p>
          <a:p>
            <a:pPr rtl="0"/>
            <a:r>
              <a:rPr lang="nl-NL" dirty="0"/>
              <a:t>Tweede opsommingsteken hier</a:t>
            </a:r>
          </a:p>
          <a:p>
            <a:pPr rtl="0"/>
            <a:r>
              <a:rPr lang="nl-NL" dirty="0"/>
              <a:t>Derde opsommingsteken hier</a:t>
            </a:r>
          </a:p>
        </p:txBody>
      </p:sp>
    </p:spTree>
    <p:extLst>
      <p:ext uri="{BB962C8B-B14F-4D97-AF65-F5344CB8AC3E}">
        <p14:creationId xmlns:p14="http://schemas.microsoft.com/office/powerpoint/2010/main" val="220521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Biological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FA8F6C-85B2-40F8-9392-16F12DC2D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nl-NL"/>
              <a:t>Voeg tekst, afbeeldingen, illustraties en video's toe. </a:t>
            </a:r>
          </a:p>
          <a:p>
            <a:pPr rtl="0"/>
            <a:r>
              <a:rPr lang="nl-NL"/>
              <a:t>Voeg overgangen, animaties en beweging toe. </a:t>
            </a:r>
          </a:p>
          <a:p>
            <a:pPr rtl="0"/>
            <a:r>
              <a:rPr lang="nl-NL"/>
              <a:t>U kunt uw presentaties opslaan in OneDrive en openen vanaf uw computer, tablet of telefoon.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D629C6-DFC2-4FE6-9BC6-9CC5FAA3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D48624-92E5-4A01-823A-A340A719AD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nl-NL"/>
              <a:t>Open het deelvenster Ontwerpideeën voor onmiddellijke verbeteringen aan uw dia's. </a:t>
            </a:r>
          </a:p>
          <a:p>
            <a:pPr rtl="0"/>
            <a:r>
              <a:rPr lang="nl-NL"/>
              <a:t>Als we ontwerpideeën hebben, laten we ze u daar zien. 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25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43311580"/>
              </p:ext>
            </p:extLst>
          </p:nvPr>
        </p:nvGraphicFramePr>
        <p:xfrm>
          <a:off x="913795" y="1371600"/>
          <a:ext cx="10353762" cy="475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277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66E3F61-BE12-4984-92C8-2D390FC81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lvl="0" rtl="0"/>
            <a:r>
              <a:rPr lang="nl-NL"/>
              <a:t>Voeg tekst, afbeeldingen, illustraties en video's toe. </a:t>
            </a:r>
          </a:p>
          <a:p>
            <a:pPr lvl="0" rtl="0"/>
            <a:r>
              <a:rPr lang="nl-NL"/>
              <a:t>Voeg overgangen, animaties en beweging toe. </a:t>
            </a:r>
          </a:p>
          <a:p>
            <a:pPr lvl="0" rtl="0"/>
            <a:r>
              <a:rPr lang="nl-NL"/>
              <a:t>Sla op in OneDrive en open uw presentaties vanaf uw computer, tablet of telefoon.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46BAE5-62C6-45E6-AE3B-F2C878DE7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C1B606-1E53-4BEB-BB22-45DEDA24E3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/>
              <a:t>Open het deelvenster Ontwerpideeën voor onmiddellijke verbeteringen aan uw dia's. </a:t>
            </a:r>
          </a:p>
          <a:p>
            <a:pPr rtl="0"/>
            <a:r>
              <a:rPr lang="nl-NL"/>
              <a:t>Als we ontwerpideeën hebben, laten we ze u daar zien. 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76A29D4-190B-46E6-ADC4-18C7FEA91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/>
              <a:t>Subtitel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FC948D5-69A8-4B5A-9607-64D0F8DA7F5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nl-NL"/>
              <a:t>In dit PowerPoint-thema wordt een eigen unieke set kleuren, lettertypen en effecten gebruikt om het gehele uiterlijk van deze dia's te maken. </a:t>
            </a:r>
          </a:p>
          <a:p>
            <a:pPr rtl="0"/>
            <a:r>
              <a:rPr lang="nl-NL"/>
              <a:t>PowerPoint biedt vele thema's om uw presentatie precies de juiste persoonlijkheid te geven. </a:t>
            </a:r>
          </a:p>
          <a:p>
            <a:pPr rtl="0"/>
            <a:endParaRPr lang="nl-NL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115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r>
              <a:rPr lang="nl-NL" noProof="1"/>
              <a:t>Jens Martensson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nl-NL" noProof="1"/>
              <a:t>jens@bellowscollege.com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799" y="2976465"/>
            <a:ext cx="4881646" cy="3176404"/>
          </a:xfrm>
        </p:spPr>
        <p:txBody>
          <a:bodyPr rtlCol="0">
            <a:normAutofit/>
          </a:bodyPr>
          <a:lstStyle/>
          <a:p>
            <a:pPr rtl="0">
              <a:lnSpc>
                <a:spcPct val="80000"/>
              </a:lnSpc>
            </a:pPr>
            <a:r>
              <a:rPr lang="nl-NL" sz="8000" noProof="1"/>
              <a:t>Thank you</a:t>
            </a:r>
          </a:p>
        </p:txBody>
      </p:sp>
      <p:pic>
        <p:nvPicPr>
          <p:cNvPr id="7" name="Afbeelding 6" descr="Enveloppe" title="Pictogram - E-mailadres presentator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F7E6B776-E2B9-4881-B205-EE82807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GB" dirty="0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22A6FA9F-6A2A-4D6B-8BAE-DF4C67E7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06F07B17-BA3E-4AB7-8DB3-247937C6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nl-NL" noProof="0" smtClean="0"/>
              <a:t>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3477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CTCF - Wikipedia">
            <a:extLst>
              <a:ext uri="{FF2B5EF4-FFF2-40B4-BE49-F238E27FC236}">
                <a16:creationId xmlns:a16="http://schemas.microsoft.com/office/drawing/2014/main" id="{8C22E9A2-B2DB-4147-859B-0411C6C43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18309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4B1C6D-2105-499D-AAC9-8AA51C7B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66E3F61-BE12-4984-92C8-2D390FC81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4414" y="2286537"/>
            <a:ext cx="3200400" cy="557784"/>
          </a:xfrm>
        </p:spPr>
        <p:txBody>
          <a:bodyPr rtlCol="0"/>
          <a:lstStyle/>
          <a:p>
            <a:pPr rtl="0"/>
            <a:r>
              <a:rPr lang="nl-NL" dirty="0"/>
              <a:t>Subtitel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74F0951-7481-4639-9C9D-3D4F7332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04414" y="3018667"/>
            <a:ext cx="3200400" cy="2934999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nl-NL" dirty="0"/>
              <a:t>Voeg tekst, afbeeldingen, illustraties en video's toe. </a:t>
            </a:r>
          </a:p>
          <a:p>
            <a:pPr lvl="0" rtl="0"/>
            <a:r>
              <a:rPr lang="nl-NL" dirty="0"/>
              <a:t>Voeg overgangen, animaties en beweging toe. </a:t>
            </a:r>
          </a:p>
          <a:p>
            <a:pPr lvl="0" rtl="0"/>
            <a:r>
              <a:rPr lang="nl-NL" dirty="0"/>
              <a:t>Sla op in OneDrive en open uw presentaties vanaf uw computer, tablet of telefoon.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46BAE5-62C6-45E6-AE3B-F2C878DE7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7186" y="2250891"/>
            <a:ext cx="3200400" cy="553373"/>
          </a:xfrm>
        </p:spPr>
        <p:txBody>
          <a:bodyPr rtlCol="0"/>
          <a:lstStyle/>
          <a:p>
            <a:pPr rtl="0"/>
            <a:r>
              <a:rPr lang="nl-NL" dirty="0"/>
              <a:t>Subtitel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C1B606-1E53-4BEB-BB22-45DEDA24E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87186" y="2948276"/>
            <a:ext cx="3200400" cy="2934999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Open het deelvenster Ontwerpideeën voor onmiddellijke verbeteringen aan uw dia's. </a:t>
            </a:r>
          </a:p>
          <a:p>
            <a:pPr rtl="0"/>
            <a:r>
              <a:rPr lang="nl-NL" dirty="0"/>
              <a:t>Als we ontwerpideeën hebben, laten we ze u daar zien. 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02C172DF-96EA-4F88-908B-161810E4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51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TCF - Wikipedia">
            <a:extLst>
              <a:ext uri="{FF2B5EF4-FFF2-40B4-BE49-F238E27FC236}">
                <a16:creationId xmlns:a16="http://schemas.microsoft.com/office/drawing/2014/main" id="{A960F3BD-6C53-477E-A923-C20B1BD65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316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ijdelijke aanduiding voor inhoud 8" descr="SmartArt">
            <a:extLst>
              <a:ext uri="{FF2B5EF4-FFF2-40B4-BE49-F238E27FC236}">
                <a16:creationId xmlns:a16="http://schemas.microsoft.com/office/drawing/2014/main" id="{392A9BA3-CD8D-4E63-8279-5904B3797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6868901"/>
              </p:ext>
            </p:extLst>
          </p:nvPr>
        </p:nvGraphicFramePr>
        <p:xfrm>
          <a:off x="913795" y="1371600"/>
          <a:ext cx="10353762" cy="475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889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BLABLA</a:t>
            </a:r>
          </a:p>
        </p:txBody>
      </p:sp>
      <p:graphicFrame>
        <p:nvGraphicFramePr>
          <p:cNvPr id="4" name="Tijdelijke aanduiding voor inhoud 3" descr="Verticale lijst met opsommingstekens waarin 3 groepen onder elkaar zijn gerangschikt en waarin bij elke groep opsommingstekens zijn vermeld."/>
          <p:cNvGraphicFramePr>
            <a:graphicFrameLocks noGrp="1"/>
          </p:cNvGraphicFramePr>
          <p:nvPr>
            <p:ph sz="half" idx="1"/>
          </p:nvPr>
        </p:nvGraphicFramePr>
        <p:xfrm>
          <a:off x="1524001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nl-NL" dirty="0"/>
              <a:t>Eerste opsommingsteken hier</a:t>
            </a:r>
          </a:p>
          <a:p>
            <a:pPr rtl="0"/>
            <a:r>
              <a:rPr lang="nl-NL" dirty="0"/>
              <a:t>Tweede opsommingsteken hier</a:t>
            </a:r>
          </a:p>
          <a:p>
            <a:pPr rtl="0"/>
            <a:r>
              <a:rPr lang="nl-NL" dirty="0"/>
              <a:t>Derde opsommingsteken hier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grafiek</a:t>
            </a:r>
          </a:p>
        </p:txBody>
      </p:sp>
      <p:graphicFrame>
        <p:nvGraphicFramePr>
          <p:cNvPr id="6" name="Tijdelijke aanduiding voor inhoud 5" descr="Een tijdelijke aanduiding voor staafdiagram ">
            <a:extLst>
              <a:ext uri="{FF2B5EF4-FFF2-40B4-BE49-F238E27FC236}">
                <a16:creationId xmlns:a16="http://schemas.microsoft.com/office/drawing/2014/main" id="{28EE201B-C92A-4E01-9328-5AE6A4228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50496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1EA4786-0B7C-4A96-8541-BEB6659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/>
              <a:t>20XX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B7645B3-B75C-434F-AB33-1C3335F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Voorbeeld van voettekst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3FACE5-0C67-483B-8BC7-0D4E6D6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125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8DE4E-F7AF-4563-B6F4-DD8C6898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Tabel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4AD1D44-DC62-4EDE-9AB1-216F86019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991781"/>
              </p:ext>
            </p:extLst>
          </p:nvPr>
        </p:nvGraphicFramePr>
        <p:xfrm>
          <a:off x="914400" y="1731963"/>
          <a:ext cx="10353675" cy="282925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423682278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1536119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94947884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29636909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942228740"/>
                    </a:ext>
                  </a:extLst>
                </a:gridCol>
              </a:tblGrid>
              <a:tr h="565850">
                <a:tc>
                  <a:txBody>
                    <a:bodyPr/>
                    <a:lstStyle/>
                    <a:p>
                      <a:pPr algn="ctr" rtl="0"/>
                      <a:endParaRPr lang="nl-NL" noProof="0"/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3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Categorie 4</a:t>
                      </a:r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133776202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4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5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3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1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7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5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NL" noProof="0" dirty="0"/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07903711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3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5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4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4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3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NL" noProof="0" dirty="0"/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775520469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Item 3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1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1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7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5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8</a:t>
                      </a:r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823048677"/>
                  </a:ext>
                </a:extLst>
              </a:tr>
              <a:tr h="565850">
                <a:tc>
                  <a:txBody>
                    <a:bodyPr/>
                    <a:lstStyle/>
                    <a:p>
                      <a:pPr algn="ctr" rtl="0"/>
                      <a:r>
                        <a:rPr lang="nl-NL" noProof="0"/>
                        <a:t>Item 4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4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5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2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2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1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noProof="0" dirty="0"/>
                        <a:t>7</a:t>
                      </a:r>
                    </a:p>
                  </a:txBody>
                  <a:tcPr marL="85833" marR="85833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noProof="0" dirty="0"/>
                        <a:t>7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nl-NL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NL" noProof="0" dirty="0"/>
                    </a:p>
                  </a:txBody>
                  <a:tcPr marL="85833" marR="85833" anchor="ctr"/>
                </a:tc>
                <a:extLst>
                  <a:ext uri="{0D108BD9-81ED-4DB2-BD59-A6C34878D82A}">
                    <a16:rowId xmlns:a16="http://schemas.microsoft.com/office/drawing/2014/main" val="2822982816"/>
                  </a:ext>
                </a:extLst>
              </a:tr>
            </a:tbl>
          </a:graphicData>
        </a:graphic>
      </p:graphicFrame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smtClean="0"/>
              <a:pPr rtl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66</TotalTime>
  <Words>1098</Words>
  <Application>Microsoft Office PowerPoint</Application>
  <PresentationFormat>Breedbeeld</PresentationFormat>
  <Paragraphs>340</Paragraphs>
  <Slides>34</Slides>
  <Notes>33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Calisto MT</vt:lpstr>
      <vt:lpstr>Wingdings 2</vt:lpstr>
      <vt:lpstr>Leisteen</vt:lpstr>
      <vt:lpstr>     CTCF  Transcriptómica, Regulación genómica y Epigenómica</vt:lpstr>
      <vt:lpstr>Table of contents </vt:lpstr>
      <vt:lpstr>PowerPoint-presentatie</vt:lpstr>
      <vt:lpstr>Introduction</vt:lpstr>
      <vt:lpstr>Introduction</vt:lpstr>
      <vt:lpstr>PowerPoint-presentatie</vt:lpstr>
      <vt:lpstr>BLABLA</vt:lpstr>
      <vt:lpstr>grafiek</vt:lpstr>
      <vt:lpstr>Tabel</vt:lpstr>
      <vt:lpstr>Timeline</vt:lpstr>
      <vt:lpstr>PowerPoint-presentatie</vt:lpstr>
      <vt:lpstr>Succesvol testen</vt:lpstr>
      <vt:lpstr>Oplossing</vt:lpstr>
      <vt:lpstr>Succesvol testen</vt:lpstr>
      <vt:lpstr>Biological interpretation</vt:lpstr>
      <vt:lpstr>PowerPoint-presentatie</vt:lpstr>
      <vt:lpstr>Succesvol testen</vt:lpstr>
      <vt:lpstr>Succesvol testen</vt:lpstr>
      <vt:lpstr>grafiek</vt:lpstr>
      <vt:lpstr>Biological interpretation</vt:lpstr>
      <vt:lpstr>PowerPoint-presentatie</vt:lpstr>
      <vt:lpstr>Tabel</vt:lpstr>
      <vt:lpstr>BLABLA</vt:lpstr>
      <vt:lpstr>Biological interpretation</vt:lpstr>
      <vt:lpstr>PowerPoint-presentatie</vt:lpstr>
      <vt:lpstr>grafiek</vt:lpstr>
      <vt:lpstr>Biological interpretation</vt:lpstr>
      <vt:lpstr>PowerPoint-presentatie</vt:lpstr>
      <vt:lpstr>Tabel</vt:lpstr>
      <vt:lpstr>BLABLA</vt:lpstr>
      <vt:lpstr>Biological interpretation</vt:lpstr>
      <vt:lpstr>PowerPoint-presentatie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presentatie</dc:title>
  <dc:creator>Laura Lemmens</dc:creator>
  <cp:lastModifiedBy>Laura Lemmens</cp:lastModifiedBy>
  <cp:revision>9</cp:revision>
  <dcterms:created xsi:type="dcterms:W3CDTF">2022-03-09T20:20:03Z</dcterms:created>
  <dcterms:modified xsi:type="dcterms:W3CDTF">2022-03-14T19:28:33Z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