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CC87C-4684-42D9-B56A-39B947B7A5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6029F-2470-434C-A7A5-034D1A2B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1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6029F-2470-434C-A7A5-034D1A2BB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6029F-2470-434C-A7A5-034D1A2BB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6029F-2470-434C-A7A5-034D1A2BB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6029F-2470-434C-A7A5-034D1A2BB7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6029F-2470-434C-A7A5-034D1A2BB7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7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6029F-2470-434C-A7A5-034D1A2BB7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6029F-2470-434C-A7A5-034D1A2BB7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7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4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65E0-5403-43CC-989F-BD6C1C3BD6F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06C5-8322-42C8-A157-F6C573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48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Calculate the kinetic energy carried by the block. Submit your answer in Joules and round to the nearest integer. 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7622" y="3448593"/>
            <a:ext cx="18288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5050" y="3551850"/>
            <a:ext cx="1293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12 kg</a:t>
            </a:r>
            <a:endParaRPr lang="en-US" sz="4000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4036422" y="3905793"/>
            <a:ext cx="18016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58322" y="3197907"/>
            <a:ext cx="1359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5 m/s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33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Calculate the gravitational potential energy. Submit your answer in Joules and round to the nearest integer.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05243" y="5655212"/>
            <a:ext cx="822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23691" y="254625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98011" y="2329468"/>
            <a:ext cx="1293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10 kg</a:t>
            </a:r>
            <a:endParaRPr lang="en-US" sz="4000" dirty="0"/>
          </a:p>
        </p:txBody>
      </p:sp>
      <p:cxnSp>
        <p:nvCxnSpPr>
          <p:cNvPr id="9" name="Straight Connector 8"/>
          <p:cNvCxnSpPr>
            <a:stCxn id="6" idx="4"/>
          </p:cNvCxnSpPr>
          <p:nvPr/>
        </p:nvCxnSpPr>
        <p:spPr>
          <a:xfrm>
            <a:off x="5060851" y="2820571"/>
            <a:ext cx="0" cy="283464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99537" y="3842061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 m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39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099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A spring with spring constant k=160 N/m is compressed by an amount </a:t>
            </a:r>
            <a:r>
              <a:rPr lang="el-GR" dirty="0" smtClean="0">
                <a:solidFill>
                  <a:schemeClr val="tx2"/>
                </a:solidFill>
                <a:latin typeface="Arial" panose="020B0604020202020204" pitchFamily="34" charset="0"/>
              </a:rPr>
              <a:t>Δ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x=0.25 m. Calculate the amount of potential energy stored in the spring. Submit your answer in Joules and round to the nearest integer. 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69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Calculate the max height of the block. Submit your answer in meters and round to the nearest integer.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114" y="566928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676314" y="3559126"/>
            <a:ext cx="5141741" cy="2110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5092504"/>
            <a:ext cx="928468" cy="548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2931" y="504365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766668" y="5366823"/>
            <a:ext cx="87805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6811" y="4753912"/>
            <a:ext cx="1855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4.427 m/s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704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Calculate the max height of the block. Submit your answer in meters and round to the nearest integer.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114" y="566928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676314" y="3559126"/>
            <a:ext cx="5141741" cy="2110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5092504"/>
            <a:ext cx="928468" cy="548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2931" y="504365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766668" y="5366823"/>
            <a:ext cx="87805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6811" y="4753912"/>
            <a:ext cx="1855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4.427 m/s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21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13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How much will the spring be compressed? Submit your answer in meters and round to the nearest tenth.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47114" y="5641144"/>
            <a:ext cx="89189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5092504"/>
            <a:ext cx="928468" cy="548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4115" y="5043658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 kg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766668" y="5366823"/>
            <a:ext cx="87805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6811" y="4753912"/>
            <a:ext cx="112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  <a:r>
              <a:rPr lang="en-US" sz="3200" dirty="0" smtClean="0"/>
              <a:t> m/s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66031" y="4726748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8741" y="5162843"/>
            <a:ext cx="274320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026766" y="5152292"/>
            <a:ext cx="271975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52446" y="5162843"/>
            <a:ext cx="274320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480471" y="5152292"/>
            <a:ext cx="271975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06151" y="5162843"/>
            <a:ext cx="274320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934176" y="5152292"/>
            <a:ext cx="271975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17765" y="5074928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1760" y="4484871"/>
            <a:ext cx="202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 = 24 N/m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398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13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How much will the spring be compressed? Submit your answer in meters and round to the nearest tenth.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47114" y="5641144"/>
            <a:ext cx="89189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5092504"/>
            <a:ext cx="928468" cy="548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4115" y="5043658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 kg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766668" y="5366823"/>
            <a:ext cx="87805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6811" y="4753912"/>
            <a:ext cx="112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  <a:r>
              <a:rPr lang="en-US" sz="3200" dirty="0" smtClean="0"/>
              <a:t> m/s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66031" y="4726748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8741" y="5162843"/>
            <a:ext cx="274320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026766" y="5152292"/>
            <a:ext cx="271975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52446" y="5162843"/>
            <a:ext cx="274320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480471" y="5152292"/>
            <a:ext cx="271975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06151" y="5162843"/>
            <a:ext cx="274320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934176" y="5152292"/>
            <a:ext cx="271975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17765" y="5074928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1760" y="4484871"/>
            <a:ext cx="202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 = 24 N/m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272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ANDARYGAMESETTING" val="&lt;QuandaryGameSetting&gt;&lt;GameOptions /&gt;&lt;QuandaryTopicsStore /&gt;&lt;/QuandaryGameSetting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5"/>
  <p:tag name="TIME" val="0"/>
  <p:tag name="POINTS" val="1"/>
  <p:tag name="ANSWER" val="1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5"/>
  <p:tag name="TIME" val="0"/>
  <p:tag name="POINTS" val="1"/>
  <p:tag name="ANSWER" val="1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5"/>
  <p:tag name="TIME" val="0"/>
  <p:tag name="POINTS" val="1"/>
  <p:tag name="ANSW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5"/>
  <p:tag name="ANSWER" val="1"/>
  <p:tag name="POINTS" val="1"/>
  <p:tag name="TIM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5"/>
  <p:tag name="ANSWER" val="1"/>
  <p:tag name="POINTS" val="1"/>
  <p:tag name="TIM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5"/>
  <p:tag name="POINTS" val="1"/>
  <p:tag name="TIME" val="0"/>
  <p:tag name="ANSWER" val="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" val="5"/>
  <p:tag name="POINTS" val="1"/>
  <p:tag name="TIME" val="0"/>
  <p:tag name="ANSWER" val="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195</Words>
  <Application>Microsoft Office PowerPoint</Application>
  <PresentationFormat>Widescreen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Calculate the kinetic energy carried by the block. Submit your answer in Joules and round to the nearest integer. </vt:lpstr>
      <vt:lpstr>Calculate the gravitational potential energy. Submit your answer in Joules and round to the nearest integer.</vt:lpstr>
      <vt:lpstr>A spring with spring constant k=160 N/m is compressed by an amount Δx=0.25 m. Calculate the amount of potential energy stored in the spring. Submit your answer in Joules and round to the nearest integer. </vt:lpstr>
      <vt:lpstr>Calculate the max height of the block. Submit your answer in meters and round to the nearest integer.</vt:lpstr>
      <vt:lpstr>Calculate the max height of the block. Submit your answer in meters and round to the nearest integer.</vt:lpstr>
      <vt:lpstr>How much will the spring be compressed? Submit your answer in meters and round to the nearest tenth.</vt:lpstr>
      <vt:lpstr>How much will the spring be compressed? Submit your answer in meters and round to the nearest tenth.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Harrison</dc:creator>
  <cp:lastModifiedBy>Nathan Harrison</cp:lastModifiedBy>
  <cp:revision>10</cp:revision>
  <dcterms:created xsi:type="dcterms:W3CDTF">2018-06-10T23:33:58Z</dcterms:created>
  <dcterms:modified xsi:type="dcterms:W3CDTF">2018-06-11T18:55:51Z</dcterms:modified>
</cp:coreProperties>
</file>