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2" r:id="rId3"/>
    <p:sldId id="258" r:id="rId4"/>
    <p:sldId id="260" r:id="rId5"/>
    <p:sldId id="259" r:id="rId6"/>
    <p:sldId id="261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C6F98-F61C-46A9-920F-3A7BEF9504EC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F4790-8C6A-4E15-BE62-B97373548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16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4790-8C6A-4E15-BE62-B97373548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3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4790-8C6A-4E15-BE62-B973735486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6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4790-8C6A-4E15-BE62-B973735486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3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4790-8C6A-4E15-BE62-B973735486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40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4790-8C6A-4E15-BE62-B973735486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28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4790-8C6A-4E15-BE62-B973735486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4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AA4-C156-4AF2-A3C3-3DD0D24AF25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650-9514-4B87-AD12-E501A2CB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6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AA4-C156-4AF2-A3C3-3DD0D24AF25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650-9514-4B87-AD12-E501A2CB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6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AA4-C156-4AF2-A3C3-3DD0D24AF25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650-9514-4B87-AD12-E501A2CB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AA4-C156-4AF2-A3C3-3DD0D24AF25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650-9514-4B87-AD12-E501A2CB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AA4-C156-4AF2-A3C3-3DD0D24AF25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650-9514-4B87-AD12-E501A2CB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2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AA4-C156-4AF2-A3C3-3DD0D24AF25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650-9514-4B87-AD12-E501A2CB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6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AA4-C156-4AF2-A3C3-3DD0D24AF25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650-9514-4B87-AD12-E501A2CB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8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AA4-C156-4AF2-A3C3-3DD0D24AF25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650-9514-4B87-AD12-E501A2CB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9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AA4-C156-4AF2-A3C3-3DD0D24AF25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650-9514-4B87-AD12-E501A2CB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5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AA4-C156-4AF2-A3C3-3DD0D24AF25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650-9514-4B87-AD12-E501A2CB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AA4-C156-4AF2-A3C3-3DD0D24AF25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650-9514-4B87-AD12-E501A2CB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AA4-C156-4AF2-A3C3-3DD0D24AF25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650-9514-4B87-AD12-E501A2CB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CBAA4-C156-4AF2-A3C3-3DD0D24AF25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53650-9514-4B87-AD12-E501A2CB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232" y="365125"/>
            <a:ext cx="10884568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A wrench is used to loosen a tight bolt as shown. Which force will be the most effective?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https://i.pinimg.com/originals/9e/c7/c8/9ec7c89e2bad3d2e876fd10b0333959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550">
            <a:off x="4968336" y="1409985"/>
            <a:ext cx="3314700" cy="697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 rot="1164768">
            <a:off x="9311226" y="4780852"/>
            <a:ext cx="653751" cy="69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588226" y="508070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88471" y="5035219"/>
            <a:ext cx="1634837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49778" y="2964839"/>
            <a:ext cx="0" cy="163677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17124" y="3020256"/>
            <a:ext cx="0" cy="163677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546659" y="2563058"/>
            <a:ext cx="0" cy="163677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0828" y="4601615"/>
            <a:ext cx="540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</a:t>
            </a:r>
            <a:endParaRPr lang="en-US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3179511" y="2147890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46857" y="2236994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76392" y="1821496"/>
            <a:ext cx="562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65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232" y="365125"/>
            <a:ext cx="10884568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A wrench is used to loosen a tight bolt as shown. Which force will be the most effective?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https://i.pinimg.com/originals/9e/c7/c8/9ec7c89e2bad3d2e876fd10b0333959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550">
            <a:off x="4968336" y="1409985"/>
            <a:ext cx="3314700" cy="697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 rot="1164768">
            <a:off x="9311226" y="4780852"/>
            <a:ext cx="653751" cy="69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588226" y="508070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88471" y="5035219"/>
            <a:ext cx="1634837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49778" y="2964839"/>
            <a:ext cx="0" cy="163677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17124" y="3020256"/>
            <a:ext cx="0" cy="163677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546659" y="2563058"/>
            <a:ext cx="0" cy="163677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0828" y="4601615"/>
            <a:ext cx="540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</a:t>
            </a:r>
            <a:endParaRPr lang="en-US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3179511" y="2147890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46857" y="2236994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76392" y="1821496"/>
            <a:ext cx="562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690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232" y="365125"/>
            <a:ext cx="10884568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Given that torque, </a:t>
            </a:r>
            <a:r>
              <a:rPr lang="el-GR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τ</a:t>
            </a:r>
            <a:r>
              <a:rPr lang="en-US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-US" dirty="0" err="1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rF</a:t>
            </a:r>
            <a:r>
              <a:rPr lang="en-US" baseline="-25000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┴</a:t>
            </a:r>
            <a:r>
              <a:rPr lang="en-US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rank the effectiveness of the 3 forces from greatest to least.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53896" y="3189242"/>
            <a:ext cx="0" cy="73152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25491" y="2826299"/>
            <a:ext cx="0" cy="109728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759431" y="2457722"/>
            <a:ext cx="0" cy="146304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1128" y="2381394"/>
            <a:ext cx="1327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A=3N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5939779" y="2118413"/>
            <a:ext cx="1309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B=4N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7249753" y="1820322"/>
            <a:ext cx="1305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C=5N</a:t>
            </a:r>
            <a:endParaRPr lang="en-US" sz="4000" dirty="0"/>
          </a:p>
        </p:txBody>
      </p:sp>
      <p:pic>
        <p:nvPicPr>
          <p:cNvPr id="14" name="Picture 2" descr="https://i.pinimg.com/originals/9e/c7/c8/9ec7c89e2bad3d2e876fd10b0333959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550">
            <a:off x="6712469" y="702210"/>
            <a:ext cx="3314700" cy="697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 rot="1164768">
            <a:off x="11056908" y="4074264"/>
            <a:ext cx="653751" cy="69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333908" y="437411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7759430" y="5541818"/>
            <a:ext cx="356616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650182" y="6040588"/>
            <a:ext cx="467540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056909" y="6553200"/>
            <a:ext cx="6268681" cy="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43723" y="5111028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3cm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5601607" y="5629259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  <a:r>
              <a:rPr lang="en-US" sz="4000" dirty="0" smtClean="0"/>
              <a:t>cm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4046853" y="6148800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  <a:r>
              <a:rPr lang="en-US" sz="4000" dirty="0" smtClean="0"/>
              <a:t>cm</a:t>
            </a:r>
            <a:endParaRPr lang="en-US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203107" y="2307927"/>
            <a:ext cx="27558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lphaLcParenR"/>
            </a:pPr>
            <a:r>
              <a:rPr lang="en-US" sz="4000" dirty="0" smtClean="0"/>
              <a:t>A &gt; B &gt; C</a:t>
            </a:r>
          </a:p>
          <a:p>
            <a:pPr marL="742950" indent="-742950">
              <a:buAutoNum type="alphaLcParenR"/>
            </a:pPr>
            <a:r>
              <a:rPr lang="en-US" sz="4000" dirty="0" smtClean="0"/>
              <a:t>C &gt; B &gt; A</a:t>
            </a:r>
          </a:p>
          <a:p>
            <a:pPr marL="742950" indent="-742950">
              <a:buAutoNum type="alphaLcParenR"/>
            </a:pPr>
            <a:r>
              <a:rPr lang="en-US" sz="4000" dirty="0" smtClean="0"/>
              <a:t>A = B = C</a:t>
            </a:r>
          </a:p>
          <a:p>
            <a:pPr marL="742950" indent="-742950">
              <a:buAutoNum type="alphaLcParenR"/>
            </a:pPr>
            <a:r>
              <a:rPr lang="en-US" sz="4000" dirty="0" smtClean="0"/>
              <a:t>B &gt; A = C</a:t>
            </a:r>
            <a:endParaRPr 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070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232" y="365125"/>
            <a:ext cx="10884568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Given that torque, </a:t>
            </a:r>
            <a:r>
              <a:rPr lang="el-GR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τ</a:t>
            </a:r>
            <a:r>
              <a:rPr lang="en-US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-US" dirty="0" err="1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rF</a:t>
            </a:r>
            <a:r>
              <a:rPr lang="en-US" baseline="-25000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┴</a:t>
            </a:r>
            <a:r>
              <a:rPr lang="en-US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rank the effectiveness of the 3 forces from greatest to least.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53896" y="3189242"/>
            <a:ext cx="0" cy="73152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25491" y="2826299"/>
            <a:ext cx="0" cy="109728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759431" y="2457722"/>
            <a:ext cx="0" cy="146304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1128" y="2381394"/>
            <a:ext cx="1327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A=3N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5939779" y="2118413"/>
            <a:ext cx="1309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B=4N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7249753" y="1820322"/>
            <a:ext cx="1305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C=5N</a:t>
            </a:r>
            <a:endParaRPr lang="en-US" sz="4000" dirty="0"/>
          </a:p>
        </p:txBody>
      </p:sp>
      <p:pic>
        <p:nvPicPr>
          <p:cNvPr id="14" name="Picture 2" descr="https://i.pinimg.com/originals/9e/c7/c8/9ec7c89e2bad3d2e876fd10b0333959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550">
            <a:off x="6712469" y="702210"/>
            <a:ext cx="3314700" cy="697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 rot="1164768">
            <a:off x="11056908" y="4074264"/>
            <a:ext cx="653751" cy="69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333908" y="437411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7759430" y="5541818"/>
            <a:ext cx="356616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650182" y="6040588"/>
            <a:ext cx="467540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056909" y="6553200"/>
            <a:ext cx="6268681" cy="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43723" y="5111028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3cm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5601607" y="5629259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  <a:r>
              <a:rPr lang="en-US" sz="4000" dirty="0" smtClean="0"/>
              <a:t>cm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4046853" y="6148800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  <a:r>
              <a:rPr lang="en-US" sz="4000" dirty="0" smtClean="0"/>
              <a:t>cm</a:t>
            </a:r>
            <a:endParaRPr lang="en-US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203107" y="2307927"/>
            <a:ext cx="27558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lphaLcParenR"/>
            </a:pPr>
            <a:r>
              <a:rPr lang="en-US" sz="4000" dirty="0" smtClean="0"/>
              <a:t>A &gt; B &gt; C</a:t>
            </a:r>
          </a:p>
          <a:p>
            <a:pPr marL="742950" indent="-742950">
              <a:buAutoNum type="alphaLcParenR"/>
            </a:pPr>
            <a:r>
              <a:rPr lang="en-US" sz="4000" dirty="0" smtClean="0"/>
              <a:t>C &gt; B &gt; A</a:t>
            </a:r>
          </a:p>
          <a:p>
            <a:pPr marL="742950" indent="-742950">
              <a:buAutoNum type="alphaLcParenR"/>
            </a:pPr>
            <a:r>
              <a:rPr lang="en-US" sz="4000" dirty="0" smtClean="0"/>
              <a:t>A = B = C</a:t>
            </a:r>
          </a:p>
          <a:p>
            <a:pPr marL="742950" indent="-742950">
              <a:buAutoNum type="alphaLcParenR"/>
            </a:pPr>
            <a:r>
              <a:rPr lang="en-US" sz="4000" dirty="0" smtClean="0"/>
              <a:t>B &gt; A = C</a:t>
            </a:r>
            <a:endParaRPr 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21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232" y="365125"/>
            <a:ext cx="10884568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Given that torque, </a:t>
            </a:r>
            <a:r>
              <a:rPr lang="el-GR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τ</a:t>
            </a:r>
            <a:r>
              <a:rPr lang="en-US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-US" dirty="0" err="1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rF</a:t>
            </a:r>
            <a:r>
              <a:rPr lang="en-US" baseline="-25000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┴</a:t>
            </a:r>
            <a:r>
              <a:rPr lang="en-US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rank the effectiveness of the 3 forces from greatest to least.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-2400000">
            <a:off x="4679841" y="2870077"/>
            <a:ext cx="0" cy="118872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-1200000">
            <a:off x="6245739" y="2174880"/>
            <a:ext cx="0" cy="182880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900000">
            <a:off x="8184220" y="1448907"/>
            <a:ext cx="0" cy="256032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32421" y="3287123"/>
            <a:ext cx="1327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A=4N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5242548" y="1358692"/>
            <a:ext cx="1309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B=5N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8629509" y="1495413"/>
            <a:ext cx="1305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C=8N</a:t>
            </a:r>
            <a:endParaRPr lang="en-US" sz="4000" dirty="0"/>
          </a:p>
        </p:txBody>
      </p:sp>
      <p:pic>
        <p:nvPicPr>
          <p:cNvPr id="14" name="Picture 2" descr="https://i.pinimg.com/originals/9e/c7/c8/9ec7c89e2bad3d2e876fd10b0333959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550">
            <a:off x="6716800" y="699201"/>
            <a:ext cx="3314700" cy="697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 rot="1164768">
            <a:off x="11056908" y="4074264"/>
            <a:ext cx="653751" cy="69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333908" y="437411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7759430" y="5541818"/>
            <a:ext cx="356616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650182" y="6040588"/>
            <a:ext cx="467540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056909" y="6553200"/>
            <a:ext cx="6268681" cy="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43723" y="5111028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3cm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5601607" y="5629259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  <a:r>
              <a:rPr lang="en-US" sz="4000" dirty="0" smtClean="0"/>
              <a:t>cm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4046853" y="6148800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  <a:r>
              <a:rPr lang="en-US" sz="4000" dirty="0" smtClean="0"/>
              <a:t>cm</a:t>
            </a:r>
            <a:endParaRPr lang="en-US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203107" y="2307927"/>
            <a:ext cx="27558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lphaLcParenR"/>
            </a:pPr>
            <a:r>
              <a:rPr lang="en-US" sz="4000" dirty="0" smtClean="0"/>
              <a:t>A &gt; B &gt; C</a:t>
            </a:r>
          </a:p>
          <a:p>
            <a:pPr marL="742950" indent="-742950">
              <a:buAutoNum type="alphaLcParenR"/>
            </a:pPr>
            <a:r>
              <a:rPr lang="en-US" sz="4000" dirty="0" smtClean="0"/>
              <a:t>C &gt; B &gt; A</a:t>
            </a:r>
          </a:p>
          <a:p>
            <a:pPr marL="742950" indent="-742950">
              <a:buAutoNum type="alphaLcParenR"/>
            </a:pPr>
            <a:r>
              <a:rPr lang="en-US" sz="4000" dirty="0" smtClean="0"/>
              <a:t>A = B = C</a:t>
            </a:r>
          </a:p>
          <a:p>
            <a:pPr marL="742950" indent="-742950">
              <a:buAutoNum type="alphaLcParenR"/>
            </a:pPr>
            <a:r>
              <a:rPr lang="en-US" sz="4000" dirty="0" smtClean="0"/>
              <a:t>B &gt; A = C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94511" y="2434352"/>
            <a:ext cx="0" cy="146304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58483" y="2184976"/>
            <a:ext cx="0" cy="146304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805235" y="2184976"/>
            <a:ext cx="0" cy="146304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25400" y="2781985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40</a:t>
            </a:r>
            <a:r>
              <a:rPr lang="en-US" sz="3200" baseline="30000" dirty="0" smtClean="0"/>
              <a:t>o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10206" y="1895474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20</a:t>
            </a:r>
            <a:r>
              <a:rPr lang="en-US" sz="3200" baseline="30000" dirty="0" smtClean="0"/>
              <a:t>o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7676495" y="1700062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15</a:t>
            </a:r>
            <a:r>
              <a:rPr lang="en-US" sz="3200" baseline="30000" dirty="0" smtClean="0"/>
              <a:t>o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532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232" y="365125"/>
            <a:ext cx="10884568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Given that torque, </a:t>
            </a:r>
            <a:r>
              <a:rPr lang="el-GR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τ</a:t>
            </a:r>
            <a:r>
              <a:rPr lang="en-US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-US" dirty="0" err="1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rF</a:t>
            </a:r>
            <a:r>
              <a:rPr lang="en-US" baseline="-25000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┴</a:t>
            </a:r>
            <a:r>
              <a:rPr lang="en-US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rank the effectiveness of the 3 forces from greatest to least.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-2400000">
            <a:off x="4679841" y="2870077"/>
            <a:ext cx="0" cy="118872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-1200000">
            <a:off x="6245739" y="2174880"/>
            <a:ext cx="0" cy="182880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900000">
            <a:off x="8184220" y="1448907"/>
            <a:ext cx="0" cy="256032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32421" y="3287123"/>
            <a:ext cx="1327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A=4N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5242548" y="1358692"/>
            <a:ext cx="1309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B=5N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8629509" y="1495413"/>
            <a:ext cx="1305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C=8N</a:t>
            </a:r>
            <a:endParaRPr lang="en-US" sz="4000" dirty="0"/>
          </a:p>
        </p:txBody>
      </p:sp>
      <p:pic>
        <p:nvPicPr>
          <p:cNvPr id="14" name="Picture 2" descr="https://i.pinimg.com/originals/9e/c7/c8/9ec7c89e2bad3d2e876fd10b0333959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550">
            <a:off x="6716800" y="699201"/>
            <a:ext cx="3314700" cy="697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 rot="1164768">
            <a:off x="11056908" y="4074264"/>
            <a:ext cx="653751" cy="69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333908" y="437411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7759430" y="5541818"/>
            <a:ext cx="356616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650182" y="6040588"/>
            <a:ext cx="467540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056909" y="6553200"/>
            <a:ext cx="6268681" cy="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43723" y="5111028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3cm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5601607" y="5629259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  <a:r>
              <a:rPr lang="en-US" sz="4000" dirty="0" smtClean="0"/>
              <a:t>cm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4046853" y="6148800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  <a:r>
              <a:rPr lang="en-US" sz="4000" dirty="0" smtClean="0"/>
              <a:t>cm</a:t>
            </a:r>
            <a:endParaRPr lang="en-US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203107" y="2307927"/>
            <a:ext cx="27558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lphaLcParenR"/>
            </a:pPr>
            <a:r>
              <a:rPr lang="en-US" sz="4000" dirty="0" smtClean="0"/>
              <a:t>A &gt; B &gt; C</a:t>
            </a:r>
          </a:p>
          <a:p>
            <a:pPr marL="742950" indent="-742950">
              <a:buAutoNum type="alphaLcParenR"/>
            </a:pPr>
            <a:r>
              <a:rPr lang="en-US" sz="4000" dirty="0" smtClean="0"/>
              <a:t>C &gt; B &gt; A</a:t>
            </a:r>
          </a:p>
          <a:p>
            <a:pPr marL="742950" indent="-742950">
              <a:buAutoNum type="alphaLcParenR"/>
            </a:pPr>
            <a:r>
              <a:rPr lang="en-US" sz="4000" dirty="0" smtClean="0"/>
              <a:t>A = B = C</a:t>
            </a:r>
          </a:p>
          <a:p>
            <a:pPr marL="742950" indent="-742950">
              <a:buAutoNum type="alphaLcParenR"/>
            </a:pPr>
            <a:r>
              <a:rPr lang="en-US" sz="4000" dirty="0" smtClean="0"/>
              <a:t>B &gt; A = C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94511" y="2434352"/>
            <a:ext cx="0" cy="146304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58483" y="2184976"/>
            <a:ext cx="0" cy="146304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805235" y="2184976"/>
            <a:ext cx="0" cy="146304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25400" y="2781985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40</a:t>
            </a:r>
            <a:r>
              <a:rPr lang="en-US" sz="3200" baseline="30000" dirty="0" smtClean="0"/>
              <a:t>o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10206" y="1895474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20</a:t>
            </a:r>
            <a:r>
              <a:rPr lang="en-US" sz="3200" baseline="30000" dirty="0" smtClean="0"/>
              <a:t>o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7676495" y="1700062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15</a:t>
            </a:r>
            <a:r>
              <a:rPr lang="en-US" sz="3200" baseline="30000" dirty="0" smtClean="0"/>
              <a:t>o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00997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ANDARYGAMESETTING" val="&lt;QuandaryGameSetting&gt;&lt;GameOptions&gt;&lt;skipWelcome&gt;False&lt;/skipWelcome&gt;&lt;option Version=&quot;1&quot;&gt;&lt;skipOptionScreen&gt;False&lt;/skipOptionScreen&gt;&lt;scoringOption&gt;0&lt;/scoringOption&gt;&lt;questionPerGame&gt;0&lt;/questionPerGame&gt;&lt;loopGame&gt;off&lt;/loopGame&gt;&lt;timeBetweenGames&gt;0&lt;/timeBetweenGames&gt;&lt;skipWelcomeMovie&gt;False&lt;/skipWelcomeMovie&gt;&lt;gameMode&gt;0&lt;/gameMode&gt;&lt;numTeams&gt;0&lt;/numTeams&gt;&lt;UseTeamsFromParticipantList&gt;True&lt;/UseTeamsFromParticipantList&gt;&lt;/option&gt;&lt;/GameOptions&gt;&lt;QuandaryTopicsStore /&gt;&lt;/QuandaryGameSetting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" val="2"/>
  <p:tag name="TYPE" val="3"/>
  <p:tag name="POINTS" val="1"/>
  <p:tag name="ANSWER" val="B"/>
  <p:tag name="TIM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" val="2"/>
  <p:tag name="TYPE" val="3"/>
  <p:tag name="POINTS" val="1"/>
  <p:tag name="ANSWER" val="B"/>
  <p:tag name="TIM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" val="2"/>
  <p:tag name="TYPE" val="3"/>
  <p:tag name="POINTS" val="1"/>
  <p:tag name="TIME" val="0"/>
  <p:tag name="ANSWER" val="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" val="2"/>
  <p:tag name="TYPE" val="3"/>
  <p:tag name="POINTS" val="1"/>
  <p:tag name="TIME" val="0"/>
  <p:tag name="ANSWER" val="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" val="2"/>
  <p:tag name="TYPE" val="3"/>
  <p:tag name="POINTS" val="1"/>
  <p:tag name="TIME" val="0"/>
  <p:tag name="ANSWER" val="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" val="2"/>
  <p:tag name="TYPE" val="3"/>
  <p:tag name="POINTS" val="1"/>
  <p:tag name="TIME" val="0"/>
  <p:tag name="ANSWER" val="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244</Words>
  <Application>Microsoft Office PowerPoint</Application>
  <PresentationFormat>Widescreen</PresentationFormat>
  <Paragraphs>66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Arial</vt:lpstr>
      <vt:lpstr>Calibri</vt:lpstr>
      <vt:lpstr>Calibri Light</vt:lpstr>
      <vt:lpstr>Office Theme</vt:lpstr>
      <vt:lpstr>A wrench is used to loosen a tight bolt as shown. Which force will be the most effective?</vt:lpstr>
      <vt:lpstr>A wrench is used to loosen a tight bolt as shown. Which force will be the most effective?</vt:lpstr>
      <vt:lpstr>Given that torque, τ=rF┴, rank the effectiveness of the 3 forces from greatest to least.</vt:lpstr>
      <vt:lpstr>Given that torque, τ=rF┴, rank the effectiveness of the 3 forces from greatest to least.</vt:lpstr>
      <vt:lpstr>Given that torque, τ=rF┴, rank the effectiveness of the 3 forces from greatest to least.</vt:lpstr>
      <vt:lpstr>Given that torque, τ=rF┴, rank the effectiveness of the 3 forces from greatest to least.</vt:lpstr>
    </vt:vector>
  </TitlesOfParts>
  <Company>University of North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Harrison</dc:creator>
  <cp:lastModifiedBy>Nathan Harrison</cp:lastModifiedBy>
  <cp:revision>9</cp:revision>
  <dcterms:created xsi:type="dcterms:W3CDTF">2018-04-04T10:11:23Z</dcterms:created>
  <dcterms:modified xsi:type="dcterms:W3CDTF">2018-06-20T12:37:09Z</dcterms:modified>
</cp:coreProperties>
</file>