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shiny, but </a:t>
            </a:r>
            <a:r>
              <a:rPr lang="en"/>
              <a:t>definitely</a:t>
            </a:r>
            <a:r>
              <a:rPr lang="en"/>
              <a:t> useful.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couple Routes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both REST and CRUD?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Well we will want to define our resources and the operations we will use to act on those routes.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/Classmates/add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/Classmates/remove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/Classmates/get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/login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Route Code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skeleton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@APP “decorator”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Decorators are little snippets of code that modify</a:t>
            </a:r>
            <a:br>
              <a:rPr lang="en"/>
            </a:br>
            <a:r>
              <a:rPr lang="en"/>
              <a:t>the behavior of a function or class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line 3, it can be named anything as it is</a:t>
            </a:r>
            <a:br>
              <a:rPr lang="en"/>
            </a:br>
            <a:r>
              <a:rPr lang="en"/>
              <a:t>returned from flask itself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know that that this is how you will define your</a:t>
            </a:r>
            <a:br>
              <a:rPr lang="en"/>
            </a:br>
            <a:r>
              <a:rPr lang="en"/>
              <a:t>routes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44239" t="0"/>
          <a:stretch/>
        </p:blipFill>
        <p:spPr>
          <a:xfrm>
            <a:off x="5529350" y="261300"/>
            <a:ext cx="2925801" cy="45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routes work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“methods” keyword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defaults to “GET”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must explicitly set other methods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case Post and later Delete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“request” 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how you access data sent</a:t>
            </a:r>
            <a:br>
              <a:rPr lang="en"/>
            </a:br>
            <a:r>
              <a:rPr lang="en"/>
              <a:t>by the client on the backend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“abort”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Is how you send response codes other than</a:t>
            </a:r>
            <a:br>
              <a:rPr lang="en"/>
            </a:br>
            <a:r>
              <a:rPr lang="en"/>
              <a:t>200.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11824" t="0"/>
          <a:stretch/>
        </p:blipFill>
        <p:spPr>
          <a:xfrm>
            <a:off x="4870950" y="1152475"/>
            <a:ext cx="3961350" cy="33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routes work - cont.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line 32 I did not specify a method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defaults to get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is very simple basic auth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a username and password from the</a:t>
            </a:r>
            <a:br>
              <a:rPr lang="en"/>
            </a:br>
            <a:r>
              <a:rPr lang="en"/>
              <a:t>request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better ways to do this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 401 and 403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401 - Unauthorized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403 - Forbidden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450" y="1152475"/>
            <a:ext cx="3941849" cy="36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68925" y="2324525"/>
            <a:ext cx="83634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 companies/organizations build solutions that implement their business logic and interact with feature rich websites/webapps?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backend?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heavy lifter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complex routines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Connections (Next Week)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Authenticator (Never trust the client)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Sessions and client connection management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“Cookies”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Client agnostic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language can be used to make front-end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…There are exceptions to this which we will not cover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“business logic”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logic is(are) the structure/operations you would need to run your business/project if you had not involved (modern)technology and used pen and paper instead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backend should be a representative model of this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75" y="418100"/>
            <a:ext cx="3845251" cy="2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Programming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APIs are a very common way to build a backend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technical </a:t>
            </a:r>
            <a:r>
              <a:rPr lang="en"/>
              <a:t>specification</a:t>
            </a:r>
            <a:r>
              <a:rPr lang="en"/>
              <a:t> of how developers (clients) should interact with your backend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language the internet uses to talk with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POST, PUT, GET, OPTION, DELETE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Response Codes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200 Ok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401 Unauthorized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500 Internal Error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98" y="2304950"/>
            <a:ext cx="3476050" cy="2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- Cont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Representational State Transfer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most popular paradigms for API design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Many different ways to implement the paradigm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interactions with the backend modify some resource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I </a:t>
            </a:r>
            <a:r>
              <a:rPr b="1" lang="en"/>
              <a:t>create</a:t>
            </a:r>
            <a:r>
              <a:rPr lang="en"/>
              <a:t> a </a:t>
            </a:r>
            <a:r>
              <a:rPr b="1" lang="en"/>
              <a:t>User</a:t>
            </a:r>
            <a:r>
              <a:rPr lang="en"/>
              <a:t>, then I </a:t>
            </a:r>
            <a:r>
              <a:rPr b="1" lang="en"/>
              <a:t>update</a:t>
            </a:r>
            <a:r>
              <a:rPr lang="en"/>
              <a:t> the </a:t>
            </a:r>
            <a:r>
              <a:rPr b="1" lang="en"/>
              <a:t>User</a:t>
            </a:r>
            <a:r>
              <a:rPr lang="en"/>
              <a:t> with a profile picture, the </a:t>
            </a:r>
            <a:r>
              <a:rPr b="1" lang="en"/>
              <a:t>User</a:t>
            </a:r>
            <a:r>
              <a:rPr lang="en"/>
              <a:t> is the resource.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Read Update Delete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most basic API structures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implement this for the upcoming week of Project 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your API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CRUD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have you this week implement </a:t>
            </a:r>
            <a:br>
              <a:rPr lang="en"/>
            </a:br>
            <a:r>
              <a:rPr lang="en"/>
              <a:t>these “Routes”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/Todo/create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/Todo/read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/Todo/update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/Todo/delete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more thing you will implement is a simple login.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/login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RESTful-ness of the naming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resource comes before the action being applied to the resource 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50" y="357575"/>
            <a:ext cx="4202801" cy="25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Creation with Python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(Flask Library)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make.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170 some odd students in the class and I am going to make simple backend to add and remove them from a list via api request.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somewhat similar to the work you and your team will have to accomplish this week.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need to follow along with your laptop, these slides will be posted as a resource.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Flask and Basic Setup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 personally use python3, depending on your system you may be using python2. The differences should be minimal.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Mac/Linux users can do this in their terminal, windows users through the VM we asked you to download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p</a:t>
            </a:r>
            <a:r>
              <a:rPr lang="en"/>
              <a:t>ip install flask”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ip is the python package manager for installing libraries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5" y="3542425"/>
            <a:ext cx="7964999" cy="1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