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7150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ermanent Marker"/>
      <p:regular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ermanentMark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marR="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3050" lvl="3" marL="1828800" marR="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2573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7145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0" y="2171700"/>
            <a:ext cx="9144000" cy="1371600"/>
          </a:xfrm>
          <a:prstGeom prst="rect">
            <a:avLst/>
          </a:prstGeom>
          <a:solidFill>
            <a:schemeClr val="lt1">
              <a:alpha val="6078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2573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7145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9007" y="0"/>
            <a:ext cx="4572000" cy="5448300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ustom Layout">
  <p:cSld name="2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2573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7145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0" y="1028700"/>
            <a:ext cx="9144000" cy="3505200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28864"/>
            <a:ext cx="8229600" cy="1409436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790700"/>
            <a:ext cx="8229600" cy="3314436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0" y="5440680"/>
            <a:ext cx="9144000" cy="27432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rgsync.com/163890/chap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Finding an Internship</a:t>
            </a:r>
            <a:endParaRPr b="1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Class of 2021 - March 9, 2018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ndon22.png" id="35" name="Shape 35"/>
          <p:cNvPicPr preferRelativeResize="0"/>
          <p:nvPr/>
        </p:nvPicPr>
        <p:blipFill rotWithShape="1">
          <a:blip r:embed="rId3">
            <a:alphaModFix/>
          </a:blip>
          <a:srcRect b="0" l="2116" r="2116" t="0"/>
          <a:stretch/>
        </p:blipFill>
        <p:spPr>
          <a:xfrm>
            <a:off x="3886200" y="4020499"/>
            <a:ext cx="1347000" cy="140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696499" y="0"/>
            <a:ext cx="5454600" cy="54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44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How to Prepare for the Search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Finding the Internship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The Interview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What Happens Next? 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Q&amp;A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genda.jpg"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00" y="1754170"/>
            <a:ext cx="2019300" cy="193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2941175" y="0"/>
            <a:ext cx="6209700" cy="54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99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5</a:t>
            </a:r>
            <a:r>
              <a:rPr lang="en-US" sz="3600">
                <a:solidFill>
                  <a:srgbClr val="99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Reasons why an Internship Makes a Difference</a:t>
            </a:r>
            <a:endParaRPr sz="3600">
              <a:solidFill>
                <a:srgbClr val="9900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1) Real world experience</a:t>
            </a:r>
            <a:endParaRPr b="0" sz="14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2) Networking</a:t>
            </a:r>
            <a:endParaRPr b="0" sz="14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3) Resume Builder</a:t>
            </a:r>
            <a:endParaRPr b="0" sz="14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4) Time Management</a:t>
            </a:r>
            <a:endParaRPr b="0" sz="14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6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5) Career Foundation</a:t>
            </a:r>
            <a:endParaRPr b="0" sz="14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ntern.png"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5" y="1819275"/>
            <a:ext cx="25336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0" y="0"/>
            <a:ext cx="9144000" cy="51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How to Prepare for the Search</a:t>
            </a:r>
            <a:endParaRPr sz="3600">
              <a:solidFill>
                <a:srgbClr val="9900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44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Create a resume and template cover letter 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Create your LinkedIn profile &amp; start connecting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Tell your friends, family &amp; connections you are looking for an internship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Review your social media accounts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Start networking, online AND offline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Apply, apply...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apply</a:t>
            </a:r>
            <a:r>
              <a:rPr b="0" lang="en-US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0" y="1478175"/>
            <a:ext cx="9144000" cy="3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Finding the Internship: HOW?</a:t>
            </a:r>
            <a:endParaRPr sz="3600">
              <a:solidFill>
                <a:srgbClr val="9900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44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Determine if there is a specific area/industry you are interested in, make a list of the potential companies</a:t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Talk to friends, family, professors, advisors, previous employers from HS jobs you may have had</a:t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Wasserman  &amp; </a:t>
            </a:r>
            <a:r>
              <a:rPr b="0" lang="en-US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NYU Tandon Career Services</a:t>
            </a: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 websites</a:t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LinkedIn, Indeed, Glassdoor, Uncubed, WayUp, AngelList, Google</a:t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Company websites you are interested in </a:t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Create alerts (</a:t>
            </a:r>
            <a:r>
              <a:rPr i="1" lang="en-US" sz="1400">
                <a:latin typeface="Open Sans"/>
                <a:ea typeface="Open Sans"/>
                <a:cs typeface="Open Sans"/>
                <a:sym typeface="Open Sans"/>
              </a:rPr>
              <a:t>summer 2018 internship, (major name) intern, freshman internship</a:t>
            </a: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Follow companies on LinkedIn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Look for alumni working at the companies you’re interested in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Student aides job, volunteer opportunities - </a:t>
            </a:r>
            <a:r>
              <a:rPr lang="en-US" sz="1400">
                <a:latin typeface="Open Sans"/>
                <a:ea typeface="Open Sans"/>
                <a:cs typeface="Open Sans"/>
                <a:sym typeface="Open Sans"/>
              </a:rPr>
              <a:t>any</a:t>
            </a: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 experience is good if you haven’t found an internship (even tutoring or retail jobs can be used to highlight skills like customer focus, etc.)</a:t>
            </a:r>
            <a:endParaRPr b="0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0" lang="en-US" sz="1400">
                <a:latin typeface="Open Sans"/>
                <a:ea typeface="Open Sans"/>
                <a:cs typeface="Open Sans"/>
                <a:sym typeface="Open Sans"/>
              </a:rPr>
              <a:t>Found an interesting internship? Apply right away! (</a:t>
            </a:r>
            <a:r>
              <a:rPr b="0" i="1" lang="en-US" sz="1400">
                <a:latin typeface="Open Sans"/>
                <a:ea typeface="Open Sans"/>
                <a:cs typeface="Open Sans"/>
                <a:sym typeface="Open Sans"/>
              </a:rPr>
              <a:t>Competition is fierce!)</a:t>
            </a:r>
            <a:endParaRPr b="0" i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0" y="194550"/>
            <a:ext cx="9144000" cy="50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Interview</a:t>
            </a:r>
            <a:endParaRPr sz="3600">
              <a:solidFill>
                <a:srgbClr val="9900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44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Prepare</a:t>
            </a: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Research the company, review the website, see if they have been in the news, read Glassdoor employee reviews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Read the internship description and think of how it relates to you. What do you bring? Why are you qualified? Why should they hire 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Prepare your elevator pitch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Be confident - normal to be nervous (everyone is), breathe, be yourself and view this as a conversation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Review possible interview questions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Dress the part, show up 15 minutes prior to the interview time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Follow up with a thank you email within 24 hours, reiterate why you are interested and personalize the email (e.g. “</a:t>
            </a:r>
            <a:r>
              <a:rPr b="0" i="1" lang="en-US" sz="1800">
                <a:latin typeface="Open Sans"/>
                <a:ea typeface="Open Sans"/>
                <a:cs typeface="Open Sans"/>
                <a:sym typeface="Open Sans"/>
              </a:rPr>
              <a:t>I enjoyed discussing XYZ aspect</a:t>
            </a: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”)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Wait one week before following up by email. 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Do not call</a:t>
            </a: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 unless they asked you to.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03750" y="562950"/>
            <a:ext cx="9144000" cy="45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What Happens Next? </a:t>
            </a:r>
            <a:br>
              <a:rPr b="0" lang="en-US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7 Tips for Making the most of the Internship</a:t>
            </a:r>
            <a:endParaRPr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1. Dress Like a Professional and Be a Professional</a:t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2. Be Optimistic</a:t>
            </a:r>
            <a:br>
              <a:rPr b="0" lang="en-US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3. Show Interest</a:t>
            </a:r>
            <a:br>
              <a:rPr b="0" lang="en-US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4. Be Resourceful</a:t>
            </a:r>
            <a:br>
              <a:rPr b="0" lang="en-US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5. Make Connections</a:t>
            </a:r>
            <a:br>
              <a:rPr b="0" lang="en-US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6. Be Persistent</a:t>
            </a:r>
            <a:br>
              <a:rPr b="0" lang="en-US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0" lang="en-US" sz="1800">
                <a:latin typeface="Open Sans"/>
                <a:ea typeface="Open Sans"/>
                <a:cs typeface="Open Sans"/>
                <a:sym typeface="Open Sans"/>
              </a:rPr>
              <a:t>7. Do Anything and Everything</a:t>
            </a:r>
            <a:br>
              <a:rPr b="0" lang="en-US" sz="1800">
                <a:latin typeface="Open Sans"/>
                <a:ea typeface="Open Sans"/>
                <a:cs typeface="Open Sans"/>
                <a:sym typeface="Open Sans"/>
              </a:rPr>
            </a:br>
            <a:endParaRPr b="0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0" y="1028700"/>
            <a:ext cx="9144000" cy="35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Questions?</a:t>
            </a:r>
            <a:endParaRPr sz="3600">
              <a:solidFill>
                <a:srgbClr val="9900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q22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1957388"/>
            <a:ext cx="2533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