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7"/>
    <p:restoredTop sz="94653"/>
  </p:normalViewPr>
  <p:slideViewPr>
    <p:cSldViewPr snapToGrid="0" snapToObjects="1">
      <p:cViewPr varScale="1">
        <p:scale>
          <a:sx n="113" d="100"/>
          <a:sy n="113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E41D7-A606-0147-AEB4-6EFD0F86C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953320C-8843-4A4E-BE57-9D16C92CF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B1C156-6DDE-2F42-9DD9-5F6E1BDC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444-12F5-FF46-9C8C-5B5106CE98E4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27BF2A-8BFF-CB4F-9F3A-3D725B5A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C2C077-57AE-7A4A-9A73-614EE790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A515-BD60-E847-BF89-B22CAE0F81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47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63E0C-F77B-C54E-80CB-B2D7A35E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EE6407-57CD-5F42-962D-05C54A362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70C12B-1EEF-F045-8990-E22C8F46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444-12F5-FF46-9C8C-5B5106CE98E4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DEDA7-B40E-F04F-8FD4-020659FF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AD9B9-AA40-D341-91C2-7D30A6D3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A515-BD60-E847-BF89-B22CAE0F81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22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460EA9-F275-954A-9C3C-91A193D04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681651-B26B-3148-896D-3BD765554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19800A-876B-0348-91F4-41765AEC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444-12F5-FF46-9C8C-5B5106CE98E4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214041-04D4-6643-92D2-8D89240E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7DA661-10FF-4C4F-B8A2-1E8902F8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A515-BD60-E847-BF89-B22CAE0F81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15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6C124-2F55-B444-A940-89690903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CAC24E-2CEC-EC48-AF8B-0C9BBB27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751C24-83C0-CF4B-9DEA-26B9280B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444-12F5-FF46-9C8C-5B5106CE98E4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2AD7AB-F443-F948-ACE2-16EBC5DD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373A05-4E4F-614C-B0EF-130A03D8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A515-BD60-E847-BF89-B22CAE0F81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54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600F8-06CE-1241-988B-03BCD384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2EFD81-2CA3-E944-8791-6EA442F01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D9FA9C-6839-204F-A116-CC482908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444-12F5-FF46-9C8C-5B5106CE98E4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32003B-FF70-444E-B6FF-CC801A64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38F521-24FA-1B45-8B02-D0F07117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A515-BD60-E847-BF89-B22CAE0F81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57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6042D-6F14-164D-9D06-DED64627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E30ED4-E0AB-7E43-B701-7A5FC24EA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C984E4-0E0A-184E-94F0-69F84402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D413FF-5563-BA4D-9BC2-476A318B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444-12F5-FF46-9C8C-5B5106CE98E4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5AD61D-1D2A-2C4F-85BF-707DF714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CE540F-11AA-F442-AA0D-D6598225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A515-BD60-E847-BF89-B22CAE0F81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52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BB98A1-8583-924D-915D-E8A26D45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47BD4F-A865-3845-BF34-E5F0B83FC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2F557C-254A-214A-82B2-334350F34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014E60-8871-E440-93A5-171C48CEC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F6E3E38-3B4A-2B4B-87D2-AB4278593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BD52C9-BAF6-3044-9E2B-5D9D3BF6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444-12F5-FF46-9C8C-5B5106CE98E4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E81099-AE6E-BA41-93B9-9E28BF7B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8DBAE73-5B7E-0644-BF48-86159050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A515-BD60-E847-BF89-B22CAE0F81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65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72B08-C940-9144-B859-7A94A76A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2656BA-8919-CC46-A0A7-6FD013F6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444-12F5-FF46-9C8C-5B5106CE98E4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A9FBFF-BDF6-2A4D-A6AB-DFEA1B45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C322FE-538B-4D4B-A5A7-80690B29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A515-BD60-E847-BF89-B22CAE0F81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1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135D65-AE79-0046-B080-EC24494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444-12F5-FF46-9C8C-5B5106CE98E4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5210A6-BEC8-FE41-91EC-F99983A2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0B4941-738C-D24A-91B8-3058872B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A515-BD60-E847-BF89-B22CAE0F81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1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3CD45-006A-BB4C-B98A-BC7F136E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0FFF2A-D54A-3943-BC31-F4D392545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B9187B-BD97-0741-9B5E-184021527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35DBC6-B015-BF43-972F-6BF9EC35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444-12F5-FF46-9C8C-5B5106CE98E4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A1ABE1-0BA9-B344-B2EC-A56BADD4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D56DF5-B2A7-3C4C-B80E-2B6B850D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A515-BD60-E847-BF89-B22CAE0F81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35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012B9-062A-2A49-BA4D-A788FE04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70B2F4-ABC0-7843-B796-2451C3532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1BFCA3-EF8B-4B40-9D24-82C82C327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475FF-7742-314B-A0E9-75C18642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444-12F5-FF46-9C8C-5B5106CE98E4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FCDB60-5D7E-1041-9240-C3687AD2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AB90E5-ACD4-734D-8E8B-BFBCC9A7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A515-BD60-E847-BF89-B22CAE0F81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39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990DE4-DFCC-C348-B694-C9FACB80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FBEEA3-34A3-6447-8277-835A3640E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2F97D0-107C-D74E-AE47-2930B791A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F444-12F5-FF46-9C8C-5B5106CE98E4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796EF9-B82C-6449-AC5C-2AA6D7094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027B97-4688-1B46-8ED5-0EBD9C5DB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9A515-BD60-E847-BF89-B22CAE0F81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78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09AF4-F6DF-7F40-963F-0FB006D75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3C21BA7-CF34-344F-896B-A184706CE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81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11EC0E-F3FC-1447-9134-3272BE8365DA}"/>
              </a:ext>
            </a:extLst>
          </p:cNvPr>
          <p:cNvSpPr txBox="1"/>
          <p:nvPr/>
        </p:nvSpPr>
        <p:spPr>
          <a:xfrm>
            <a:off x="4064000" y="24271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0056F7-70D5-2E41-B0CC-87A9484A8D47}"/>
              </a:ext>
            </a:extLst>
          </p:cNvPr>
          <p:cNvSpPr txBox="1"/>
          <p:nvPr/>
        </p:nvSpPr>
        <p:spPr>
          <a:xfrm>
            <a:off x="3149600" y="17384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>
              <a:latin typeface="Camell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1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ED26E9-3898-F34B-8C3F-8BD084800F3C}"/>
              </a:ext>
            </a:extLst>
          </p:cNvPr>
          <p:cNvSpPr txBox="1"/>
          <p:nvPr/>
        </p:nvSpPr>
        <p:spPr>
          <a:xfrm>
            <a:off x="2875084" y="1688123"/>
            <a:ext cx="1244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>
                <a:solidFill>
                  <a:srgbClr val="00D200"/>
                </a:solidFill>
                <a:latin typeface="shirokuma" panose="02000503000000000000" pitchFamily="2" charset="-128"/>
                <a:ea typeface="shirokuma" panose="02000503000000000000" pitchFamily="2" charset="-128"/>
              </a:rPr>
              <a:t>らいん</a:t>
            </a:r>
            <a:endParaRPr lang="en-US" altLang="ja-JP" sz="4400" dirty="0">
              <a:solidFill>
                <a:srgbClr val="00D200"/>
              </a:solidFill>
              <a:latin typeface="shirokuma" panose="02000503000000000000" pitchFamily="2" charset="-128"/>
              <a:ea typeface="shirokuma" panose="02000503000000000000" pitchFamily="2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708178-982B-3C4D-8E8F-CB66E7AFA044}"/>
              </a:ext>
            </a:extLst>
          </p:cNvPr>
          <p:cNvSpPr txBox="1"/>
          <p:nvPr/>
        </p:nvSpPr>
        <p:spPr>
          <a:xfrm>
            <a:off x="4404945" y="1688123"/>
            <a:ext cx="17876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>
                <a:solidFill>
                  <a:srgbClr val="00B0F0"/>
                </a:solidFill>
                <a:latin typeface="shirokuma" panose="02000503000000000000" pitchFamily="2" charset="-128"/>
                <a:ea typeface="shirokuma" panose="02000503000000000000" pitchFamily="2" charset="-128"/>
              </a:rPr>
              <a:t>ついったー</a:t>
            </a:r>
            <a:endParaRPr lang="en-US" altLang="ja-JP" sz="4400" dirty="0">
              <a:solidFill>
                <a:srgbClr val="00B0F0"/>
              </a:solidFill>
              <a:latin typeface="shirokuma" panose="02000503000000000000" pitchFamily="2" charset="-128"/>
              <a:ea typeface="shirokuma" panose="02000503000000000000" pitchFamily="2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13F435-5FBD-8143-905F-9BB4885111B4}"/>
              </a:ext>
            </a:extLst>
          </p:cNvPr>
          <p:cNvSpPr txBox="1"/>
          <p:nvPr/>
        </p:nvSpPr>
        <p:spPr>
          <a:xfrm>
            <a:off x="6471137" y="1688123"/>
            <a:ext cx="17091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>
                <a:solidFill>
                  <a:srgbClr val="FF0000"/>
                </a:solidFill>
                <a:latin typeface="shirokuma" panose="02000503000000000000" pitchFamily="2" charset="-128"/>
                <a:ea typeface="shirokuma" panose="02000503000000000000" pitchFamily="2" charset="-128"/>
              </a:rPr>
              <a:t>じーめーる</a:t>
            </a:r>
            <a:endParaRPr lang="en-US" altLang="ja-JP" sz="4400" dirty="0">
              <a:solidFill>
                <a:srgbClr val="FF0000"/>
              </a:solidFill>
              <a:latin typeface="shirokuma" panose="02000503000000000000" pitchFamily="2" charset="-128"/>
              <a:ea typeface="shirokuma" panose="02000503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052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B296153-6AF7-9C4D-9F9E-0E82A5739417}"/>
              </a:ext>
            </a:extLst>
          </p:cNvPr>
          <p:cNvGrpSpPr/>
          <p:nvPr/>
        </p:nvGrpSpPr>
        <p:grpSpPr>
          <a:xfrm>
            <a:off x="1201479" y="1307804"/>
            <a:ext cx="9675818" cy="4763386"/>
            <a:chOff x="1201479" y="1307804"/>
            <a:chExt cx="9675818" cy="4763386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55731A70-173A-1340-8630-D9A6389A06D2}"/>
                </a:ext>
              </a:extLst>
            </p:cNvPr>
            <p:cNvSpPr/>
            <p:nvPr/>
          </p:nvSpPr>
          <p:spPr>
            <a:xfrm>
              <a:off x="1201479" y="2644161"/>
              <a:ext cx="2286161" cy="20906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>
                  <a:solidFill>
                    <a:schemeClr val="tx1"/>
                  </a:solidFill>
                  <a:latin typeface="Toppan Bunkyu Midashi Gothic Ex" panose="020B0900000000000000" pitchFamily="34" charset="-128"/>
                  <a:ea typeface="Toppan Bunkyu Midashi Gothic Ex" panose="020B0900000000000000" pitchFamily="34" charset="-128"/>
                </a:rPr>
                <a:t>教えてもらう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50B61262-1C55-D743-8481-6C1C64C459F9}"/>
                </a:ext>
              </a:extLst>
            </p:cNvPr>
            <p:cNvGrpSpPr/>
            <p:nvPr/>
          </p:nvGrpSpPr>
          <p:grpSpPr>
            <a:xfrm>
              <a:off x="4896307" y="1307804"/>
              <a:ext cx="2342772" cy="4763386"/>
              <a:chOff x="5071735" y="498686"/>
              <a:chExt cx="2473359" cy="5499125"/>
            </a:xfrm>
            <a:solidFill>
              <a:schemeClr val="bg1"/>
            </a:solidFill>
          </p:grpSpPr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C25080E9-B283-9E4C-8006-EB373F2DED61}"/>
                  </a:ext>
                </a:extLst>
              </p:cNvPr>
              <p:cNvSpPr/>
              <p:nvPr/>
            </p:nvSpPr>
            <p:spPr>
              <a:xfrm>
                <a:off x="5131503" y="498686"/>
                <a:ext cx="2413591" cy="24135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>
                    <a:solidFill>
                      <a:schemeClr val="tx1"/>
                    </a:solidFill>
                    <a:latin typeface="Toppan Bunkyu Midashi Gothic Ex" panose="020B0900000000000000" pitchFamily="34" charset="-128"/>
                    <a:ea typeface="Toppan Bunkyu Midashi Gothic Ex" panose="020B0900000000000000" pitchFamily="34" charset="-128"/>
                  </a:rPr>
                  <a:t>作ってみる</a:t>
                </a:r>
                <a:endParaRPr kumimoji="1" lang="ja-JP" altLang="en-US" b="1">
                  <a:solidFill>
                    <a:schemeClr val="tx1"/>
                  </a:solidFill>
                  <a:latin typeface="Toppan Bunkyu Midashi Gothic Ex" panose="020B0900000000000000" pitchFamily="34" charset="-128"/>
                  <a:ea typeface="Toppan Bunkyu Midashi Gothic Ex" panose="020B0900000000000000" pitchFamily="34" charset="-128"/>
                </a:endParaRPr>
              </a:p>
            </p:txBody>
          </p:sp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6A7A772F-9CA9-0D42-B48D-8E64B982A333}"/>
                  </a:ext>
                </a:extLst>
              </p:cNvPr>
              <p:cNvSpPr/>
              <p:nvPr/>
            </p:nvSpPr>
            <p:spPr>
              <a:xfrm>
                <a:off x="5071735" y="3584221"/>
                <a:ext cx="2413591" cy="24135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>
                    <a:solidFill>
                      <a:schemeClr val="tx1"/>
                    </a:solidFill>
                    <a:latin typeface="Toppan Bunkyu Midashi Gothic Ex" panose="020B0900000000000000" pitchFamily="34" charset="-128"/>
                    <a:ea typeface="Toppan Bunkyu Midashi Gothic Ex" panose="020B0900000000000000" pitchFamily="34" charset="-128"/>
                  </a:rPr>
                  <a:t>教える</a:t>
                </a:r>
              </a:p>
            </p:txBody>
          </p:sp>
        </p:grpSp>
        <p:sp>
          <p:nvSpPr>
            <p:cNvPr id="9" name="右矢印 8">
              <a:extLst>
                <a:ext uri="{FF2B5EF4-FFF2-40B4-BE49-F238E27FC236}">
                  <a16:creationId xmlns:a16="http://schemas.microsoft.com/office/drawing/2014/main" id="{8399F3DD-3440-304E-BD9C-DE46D8998D4A}"/>
                </a:ext>
              </a:extLst>
            </p:cNvPr>
            <p:cNvSpPr/>
            <p:nvPr/>
          </p:nvSpPr>
          <p:spPr>
            <a:xfrm>
              <a:off x="3723664" y="3118476"/>
              <a:ext cx="936621" cy="114204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Toppan Bunkyu Midashi Gothic Ex" panose="020B0900000000000000" pitchFamily="34" charset="-128"/>
                <a:ea typeface="Toppan Bunkyu Midashi Gothic Ex" panose="020B0900000000000000" pitchFamily="34" charset="-128"/>
              </a:endParaRPr>
            </a:p>
          </p:txBody>
        </p:sp>
        <p:sp>
          <p:nvSpPr>
            <p:cNvPr id="10" name="右矢印 9">
              <a:extLst>
                <a:ext uri="{FF2B5EF4-FFF2-40B4-BE49-F238E27FC236}">
                  <a16:creationId xmlns:a16="http://schemas.microsoft.com/office/drawing/2014/main" id="{B0C4E667-F01D-D540-A695-6175159147C2}"/>
                </a:ext>
              </a:extLst>
            </p:cNvPr>
            <p:cNvSpPr/>
            <p:nvPr/>
          </p:nvSpPr>
          <p:spPr>
            <a:xfrm>
              <a:off x="7418493" y="3118476"/>
              <a:ext cx="936621" cy="114204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Toppan Bunkyu Midashi Gothic Ex" panose="020B0900000000000000" pitchFamily="34" charset="-128"/>
                <a:ea typeface="Toppan Bunkyu Midashi Gothic Ex" panose="020B0900000000000000" pitchFamily="34" charset="-128"/>
              </a:endParaRPr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BEEC5D1A-8CAD-1A48-BE36-B467CE9ACFF7}"/>
                </a:ext>
              </a:extLst>
            </p:cNvPr>
            <p:cNvSpPr/>
            <p:nvPr/>
          </p:nvSpPr>
          <p:spPr>
            <a:xfrm>
              <a:off x="8591137" y="2644161"/>
              <a:ext cx="2286160" cy="20906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>
                  <a:solidFill>
                    <a:schemeClr val="tx1"/>
                  </a:solidFill>
                  <a:latin typeface="Toppan Bunkyu Midashi Gothic Ex" panose="020B0900000000000000" pitchFamily="34" charset="-128"/>
                  <a:ea typeface="Toppan Bunkyu Midashi Gothic Ex" panose="020B0900000000000000" pitchFamily="34" charset="-128"/>
                </a:rPr>
                <a:t>身につく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14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18</Words>
  <Application>Microsoft Macintosh PowerPoint</Application>
  <PresentationFormat>ワイド画面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shirokuma</vt:lpstr>
      <vt:lpstr>Toppan Bunkyu Midashi Gothic Ex</vt:lpstr>
      <vt:lpstr>游ゴシック</vt:lpstr>
      <vt:lpstr>游ゴシック Light</vt:lpstr>
      <vt:lpstr>Arial</vt:lpstr>
      <vt:lpstr>Camellia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健斗 猪飼</dc:creator>
  <cp:lastModifiedBy>健斗 猪飼</cp:lastModifiedBy>
  <cp:revision>10</cp:revision>
  <dcterms:created xsi:type="dcterms:W3CDTF">2018-04-23T15:28:39Z</dcterms:created>
  <dcterms:modified xsi:type="dcterms:W3CDTF">2018-04-24T06:19:06Z</dcterms:modified>
</cp:coreProperties>
</file>