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SourceCodePro-bold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f72ac2f06_2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f72ac2f06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f7436c831_0_5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f7436c831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7436c831_0_5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f7436c831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f7436c831_0_5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f7436c831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f7436c831_0_5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f7436c831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f7436c831_0_5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f7436c831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7436c831_0_5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7436c831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72ac2f06_2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72ac2f06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7436c831_0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7436c83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f72ac2f06_2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f72ac2f06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72ac2f06_2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72ac2f06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7436c831_0_4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7436c83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7436c831_0_4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7436c831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7436c831_0_4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7436c831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f7436c831_0_5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f7436c831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5634700" y="3911300"/>
            <a:ext cx="922500" cy="518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33" y="0"/>
            <a:ext cx="12192000" cy="416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548233" y="859067"/>
            <a:ext cx="11043300" cy="2811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48233" y="4531000"/>
            <a:ext cx="11043300" cy="168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551033" y="3984367"/>
            <a:ext cx="1214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451579" y="804519"/>
            <a:ext cx="9291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451579" y="2015732"/>
            <a:ext cx="9291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7242079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1451579" y="329307"/>
            <a:ext cx="5626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574400" y="2519600"/>
            <a:ext cx="11043300" cy="2022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64432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558233" y="1943716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15600" y="2157605"/>
            <a:ext cx="3744000" cy="393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653667" y="705200"/>
            <a:ext cx="7570800" cy="544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6706233" y="5994000"/>
            <a:ext cx="76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354000" y="1438333"/>
            <a:ext cx="5393700" cy="2385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354000" y="38952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Relationship Id="rId4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415650" y="3829430"/>
            <a:ext cx="11360700" cy="1519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Participants</a:t>
            </a:r>
            <a:endParaRPr b="1" i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Faustina O.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Ibiyemisi G.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Angela B.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Classifying Text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 Machine Learning</a:t>
            </a:r>
            <a:endParaRPr/>
          </a:p>
          <a:p>
            <a:pPr indent="-349250" lvl="0" marL="457200" rtl="0" algn="l"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Dictionary of words that are technical skills (Train)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Labels words in descriptions and resumes as “skills” (Predict)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64432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6075" y="22098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653667" y="705200"/>
            <a:ext cx="7570800" cy="544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Cloud Platform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768450" y="1899350"/>
            <a:ext cx="45237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Ways to utilize: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Cloud Platform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AutoML</a:t>
            </a:r>
            <a:endParaRPr/>
          </a:p>
          <a:p>
            <a:pPr indent="-349250" lvl="0" marL="457200" rtl="0" algn="l"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Train and test data using text from 1000s of job descriptions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Predict classification of text based on our fitted model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64432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338" y="2653700"/>
            <a:ext cx="4864825" cy="19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Cloud Platform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Cloud Storage</a:t>
            </a:r>
            <a:endParaRPr/>
          </a:p>
          <a:p>
            <a:pPr indent="-349250" lvl="0" marL="457200" rtl="0" algn="l"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Online file storage for accessing data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Access data needed for Google Cloud Platform Infrastructure</a:t>
            </a:r>
            <a:endParaRPr/>
          </a:p>
        </p:txBody>
      </p:sp>
      <p:sp>
        <p:nvSpPr>
          <p:cNvPr id="153" name="Google Shape;153;p26"/>
          <p:cNvSpPr txBox="1"/>
          <p:nvPr>
            <p:ph idx="2" type="body"/>
          </p:nvPr>
        </p:nvSpPr>
        <p:spPr>
          <a:xfrm>
            <a:off x="64432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050" y="1725875"/>
            <a:ext cx="5769575" cy="28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Cloud Platform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Benefits: </a:t>
            </a:r>
            <a:endParaRPr/>
          </a:p>
          <a:p>
            <a:pPr indent="-349250" lvl="0" marL="457200" rtl="0" algn="l"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Runs on the same server as Google apps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Google client library simplifies Python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Includes the same great features and speed</a:t>
            </a:r>
            <a:endParaRPr/>
          </a:p>
        </p:txBody>
      </p:sp>
      <p:sp>
        <p:nvSpPr>
          <p:cNvPr id="161" name="Google Shape;161;p27"/>
          <p:cNvSpPr txBox="1"/>
          <p:nvPr>
            <p:ph idx="2" type="body"/>
          </p:nvPr>
        </p:nvSpPr>
        <p:spPr>
          <a:xfrm>
            <a:off x="64432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4822" y="2070086"/>
            <a:ext cx="5501475" cy="32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653675" y="705200"/>
            <a:ext cx="7570800" cy="544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5176125" y="-29000"/>
            <a:ext cx="7015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6924" y="2415900"/>
            <a:ext cx="1907200" cy="19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5234125" y="347975"/>
            <a:ext cx="4393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Faustina Owusu</a:t>
            </a:r>
            <a:endParaRPr b="1"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1st Time Hacker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Sophomore, CS Major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 with me on LinkedIn</a:t>
            </a:r>
            <a:endParaRPr i="1"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5314025" y="2568300"/>
            <a:ext cx="43932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Angela Bonsol</a:t>
            </a:r>
            <a:endParaRPr b="1"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1st Time Hacker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Sophomore, CS Major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 with me on LinkedIn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6275" y="231550"/>
            <a:ext cx="1907200" cy="19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5245550" y="4905050"/>
            <a:ext cx="44616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Ibiyemisi Gbenebor</a:t>
            </a:r>
            <a:endParaRPr b="1"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1st Time Hacker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Senior, Data Science Major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 with me on LinkedIn</a:t>
            </a:r>
            <a:endParaRPr i="1"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8425" y="4627900"/>
            <a:ext cx="1926375" cy="19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Goals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Bring attention to the skills needed for jobs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Connect users with resources to learn new skills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Simplify the job application process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did we reach this idea?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Applying to jobs is a job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Learning new technical skills isn’t restricted to the classroom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Lack of people of color and women in tech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Promote free and easy ways of learning technical skills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Bridge achievement gap for underrepresented </a:t>
            </a:r>
            <a:r>
              <a:rPr lang="en-US"/>
              <a:t>minorities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Bridge </a:t>
            </a:r>
            <a:r>
              <a:rPr lang="en-US"/>
              <a:t>achievement</a:t>
            </a:r>
            <a:r>
              <a:rPr lang="en-US"/>
              <a:t> gap for low-income persons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53667" y="705200"/>
            <a:ext cx="7570800" cy="544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it work?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451579" y="804519"/>
            <a:ext cx="9291300" cy="104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First, we need your skills!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451579" y="2044857"/>
            <a:ext cx="9291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Login via LinkedIn   	or		Submit your Resume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200" y="2286000"/>
            <a:ext cx="1049100" cy="10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4475" y="2164538"/>
            <a:ext cx="1292025" cy="12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Locate your Dream Job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2 ways: </a:t>
            </a:r>
            <a:endParaRPr/>
          </a:p>
          <a:p>
            <a:pPr indent="-349250" lvl="0" marL="457200" rtl="0" algn="l">
              <a:spcBef>
                <a:spcPts val="2100"/>
              </a:spcBef>
              <a:spcAft>
                <a:spcPts val="0"/>
              </a:spcAft>
              <a:buSzPts val="1900"/>
              <a:buAutoNum type="arabicPeriod"/>
            </a:pPr>
            <a:r>
              <a:rPr lang="en-US"/>
              <a:t>Search for a job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/>
              <a:t>Give us a link for a job you found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6425" y="1676500"/>
            <a:ext cx="1379375" cy="13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4725" y="3260700"/>
            <a:ext cx="1529050" cy="1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Now, the magic begins. 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Resume Evaluator</a:t>
            </a:r>
            <a:endParaRPr/>
          </a:p>
          <a:p>
            <a:pPr indent="-349250" lvl="0" marL="457200" rtl="0" algn="l"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Highlights technical skills in job postings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Notifies user of skills needed for a strong application</a:t>
            </a:r>
            <a:endParaRPr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64432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0" l="3489" r="-3490" t="0"/>
          <a:stretch/>
        </p:blipFill>
        <p:spPr>
          <a:xfrm>
            <a:off x="7253275" y="996125"/>
            <a:ext cx="1670400" cy="16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2950" y="3020325"/>
            <a:ext cx="1976350" cy="19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Finally! Resources. </a:t>
            </a:r>
            <a:r>
              <a:rPr lang="en-US"/>
              <a:t> 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Free or easy to use resources to obtain each skill!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1750" y="2605125"/>
            <a:ext cx="8212126" cy="30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653667" y="705200"/>
            <a:ext cx="7570800" cy="544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726175" y="2435825"/>
            <a:ext cx="44946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How to apply: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