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20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Agrupar 1494"/>
          <p:cNvGrpSpPr/>
          <p:nvPr/>
        </p:nvGrpSpPr>
        <p:grpSpPr>
          <a:xfrm>
            <a:off x="228600" y="177800"/>
            <a:ext cx="6477000" cy="6985000"/>
            <a:chOff x="152400" y="152400"/>
            <a:chExt cx="6477000" cy="6985000"/>
          </a:xfrm>
        </p:grpSpPr>
        <p:sp>
          <p:nvSpPr>
            <p:cNvPr id="1496" name="Rectángulo redondeado 1495"/>
            <p:cNvSpPr/>
            <p:nvPr/>
          </p:nvSpPr>
          <p:spPr>
            <a:xfrm>
              <a:off x="152400" y="381000"/>
              <a:ext cx="2438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s-ES_tradnl" sz="1600" dirty="0" smtClean="0"/>
                <a:t>Por cada nivel de dificultad</a:t>
              </a:r>
              <a:endParaRPr lang="es-ES_tradnl" sz="1600" dirty="0"/>
            </a:p>
          </p:txBody>
        </p:sp>
        <p:sp>
          <p:nvSpPr>
            <p:cNvPr id="1497" name="Rectángulo redondeado 1496"/>
            <p:cNvSpPr/>
            <p:nvPr/>
          </p:nvSpPr>
          <p:spPr>
            <a:xfrm>
              <a:off x="533400" y="1066800"/>
              <a:ext cx="25146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sz="1600" dirty="0" smtClean="0"/>
                <a:t>Por cada cubo del nivel</a:t>
              </a:r>
              <a:endParaRPr lang="es-ES_tradnl" sz="1600" dirty="0"/>
            </a:p>
          </p:txBody>
        </p:sp>
        <p:sp>
          <p:nvSpPr>
            <p:cNvPr id="1498" name="Rectángulo redondeado 1497"/>
            <p:cNvSpPr/>
            <p:nvPr/>
          </p:nvSpPr>
          <p:spPr>
            <a:xfrm>
              <a:off x="1936541" y="1905000"/>
              <a:ext cx="1034843" cy="495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s-ES_tradnl" sz="1600" dirty="0" smtClean="0"/>
                <a:t>Mientras</a:t>
              </a:r>
              <a:endParaRPr lang="es-ES_tradnl" sz="1600" dirty="0"/>
            </a:p>
          </p:txBody>
        </p:sp>
        <p:sp>
          <p:nvSpPr>
            <p:cNvPr id="1499" name="Rombo 1498"/>
            <p:cNvSpPr/>
            <p:nvPr/>
          </p:nvSpPr>
          <p:spPr>
            <a:xfrm>
              <a:off x="3429000" y="152400"/>
              <a:ext cx="2667000" cy="8382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s-ES_tradnl" sz="1600" dirty="0" smtClean="0"/>
                <a:t>Cubo </a:t>
              </a:r>
              <a:r>
                <a:rPr lang="es-ES_tradnl" sz="1600" dirty="0" smtClean="0"/>
                <a:t>NO</a:t>
              </a:r>
              <a:r>
                <a:rPr lang="es-ES_tradnl" sz="1600" dirty="0" smtClean="0"/>
                <a:t> resuelto</a:t>
              </a:r>
              <a:endParaRPr lang="es-ES_tradnl" sz="1600" dirty="0"/>
            </a:p>
          </p:txBody>
        </p:sp>
        <p:sp>
          <p:nvSpPr>
            <p:cNvPr id="1500" name="Rombo 1499"/>
            <p:cNvSpPr/>
            <p:nvPr/>
          </p:nvSpPr>
          <p:spPr>
            <a:xfrm>
              <a:off x="3429000" y="1447800"/>
              <a:ext cx="2667000" cy="99060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0000" lnSpcReduction="20000"/>
            </a:bodyPr>
            <a:lstStyle/>
            <a:p>
              <a:pPr algn="ctr"/>
              <a:r>
                <a:rPr lang="es-ES_tradnl" sz="1600" dirty="0" smtClean="0"/>
                <a:t>Se ha realizado alg</a:t>
              </a:r>
              <a:r>
                <a:rPr lang="es-ES_tradnl" sz="1600" dirty="0" smtClean="0"/>
                <a:t>ún movimiento en el cubo</a:t>
              </a:r>
              <a:endParaRPr lang="es-ES_tradnl" sz="1600" dirty="0"/>
            </a:p>
          </p:txBody>
        </p:sp>
        <p:sp>
          <p:nvSpPr>
            <p:cNvPr id="1501" name="Rombo 1500"/>
            <p:cNvSpPr/>
            <p:nvPr/>
          </p:nvSpPr>
          <p:spPr>
            <a:xfrm>
              <a:off x="3429000" y="2438400"/>
              <a:ext cx="2667000" cy="144780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10000"/>
            </a:bodyPr>
            <a:lstStyle/>
            <a:p>
              <a:pPr algn="ctr"/>
              <a:r>
                <a:rPr lang="es-ES_tradnl" sz="1600" dirty="0" smtClean="0"/>
                <a:t>L</a:t>
              </a:r>
              <a:r>
                <a:rPr lang="es-ES_tradnl" sz="1600" dirty="0" smtClean="0"/>
                <a:t>ímite de iteraciones no excedido</a:t>
              </a:r>
              <a:endParaRPr lang="es-ES_tradnl" sz="1600" dirty="0"/>
            </a:p>
          </p:txBody>
        </p:sp>
        <p:sp>
          <p:nvSpPr>
            <p:cNvPr id="1502" name="Elipse 1501"/>
            <p:cNvSpPr/>
            <p:nvPr/>
          </p:nvSpPr>
          <p:spPr>
            <a:xfrm>
              <a:off x="4267200" y="998220"/>
              <a:ext cx="914400" cy="48768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>
              <a:normAutofit/>
            </a:bodyPr>
            <a:lstStyle/>
            <a:p>
              <a:pPr algn="ctr"/>
              <a:r>
                <a:rPr lang="es-ES_tradnl" sz="1600" dirty="0" smtClean="0"/>
                <a:t>AND</a:t>
              </a:r>
              <a:endParaRPr lang="es-ES_tradnl" sz="1600" dirty="0"/>
            </a:p>
          </p:txBody>
        </p:sp>
        <p:sp>
          <p:nvSpPr>
            <p:cNvPr id="1503" name="Elipse 1502"/>
            <p:cNvSpPr/>
            <p:nvPr/>
          </p:nvSpPr>
          <p:spPr>
            <a:xfrm>
              <a:off x="4267200" y="2255520"/>
              <a:ext cx="914400" cy="48768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>
              <a:normAutofit/>
            </a:bodyPr>
            <a:lstStyle/>
            <a:p>
              <a:pPr algn="ctr"/>
              <a:r>
                <a:rPr lang="es-ES_tradnl" sz="1600" dirty="0" smtClean="0"/>
                <a:t>AND</a:t>
              </a:r>
              <a:endParaRPr lang="es-ES_tradnl" sz="1600" dirty="0"/>
            </a:p>
          </p:txBody>
        </p:sp>
        <p:sp>
          <p:nvSpPr>
            <p:cNvPr id="1504" name="Llaves 1503"/>
            <p:cNvSpPr/>
            <p:nvPr/>
          </p:nvSpPr>
          <p:spPr>
            <a:xfrm>
              <a:off x="2971800" y="381000"/>
              <a:ext cx="3505200" cy="3505200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 sz="1600"/>
            </a:p>
          </p:txBody>
        </p:sp>
        <p:cxnSp>
          <p:nvCxnSpPr>
            <p:cNvPr id="1505" name="Conector angular 16"/>
            <p:cNvCxnSpPr>
              <a:stCxn id="1496" idx="2"/>
              <a:endCxn id="1497" idx="1"/>
            </p:cNvCxnSpPr>
            <p:nvPr/>
          </p:nvCxnSpPr>
          <p:spPr>
            <a:xfrm rot="5400000">
              <a:off x="723900" y="647700"/>
              <a:ext cx="457200" cy="838200"/>
            </a:xfrm>
            <a:prstGeom prst="bentConnector4">
              <a:avLst>
                <a:gd name="adj1" fmla="val 25000"/>
                <a:gd name="adj2" fmla="val 12727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Forma 1505"/>
            <p:cNvCxnSpPr>
              <a:stCxn id="1497" idx="2"/>
              <a:endCxn id="1498" idx="1"/>
            </p:cNvCxnSpPr>
            <p:nvPr/>
          </p:nvCxnSpPr>
          <p:spPr>
            <a:xfrm rot="16200000" flipH="1">
              <a:off x="1549295" y="1765404"/>
              <a:ext cx="628650" cy="14584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7" name="Placa 1506"/>
            <p:cNvSpPr/>
            <p:nvPr/>
          </p:nvSpPr>
          <p:spPr>
            <a:xfrm>
              <a:off x="533400" y="3124200"/>
              <a:ext cx="2514600" cy="2590800"/>
            </a:xfrm>
            <a:prstGeom prst="plaqu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r>
                <a:rPr lang="es-ES_tradnl" sz="1600" dirty="0" smtClean="0"/>
                <a:t>Ejecuci</a:t>
              </a:r>
              <a:r>
                <a:rPr lang="es-ES_tradnl" sz="1600" dirty="0" smtClean="0"/>
                <a:t>ón del árbol de programa</a:t>
              </a:r>
              <a:endParaRPr lang="es-ES_tradnl" sz="1600" dirty="0"/>
            </a:p>
          </p:txBody>
        </p:sp>
        <p:cxnSp>
          <p:nvCxnSpPr>
            <p:cNvPr id="1508" name="Forma 27"/>
            <p:cNvCxnSpPr>
              <a:stCxn id="1498" idx="2"/>
              <a:endCxn id="1507" idx="0"/>
            </p:cNvCxnSpPr>
            <p:nvPr/>
          </p:nvCxnSpPr>
          <p:spPr>
            <a:xfrm rot="5400000">
              <a:off x="1760382" y="2430619"/>
              <a:ext cx="723900" cy="66326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9" name="Esquina doblada 1508"/>
            <p:cNvSpPr/>
            <p:nvPr/>
          </p:nvSpPr>
          <p:spPr>
            <a:xfrm>
              <a:off x="2136672" y="2590800"/>
              <a:ext cx="682728" cy="3048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s-ES_tradnl" sz="1600" dirty="0" smtClean="0"/>
                <a:t>Realiza</a:t>
              </a:r>
              <a:endParaRPr lang="es-ES_tradnl" sz="1600" dirty="0"/>
            </a:p>
          </p:txBody>
        </p:sp>
        <p:grpSp>
          <p:nvGrpSpPr>
            <p:cNvPr id="1510" name="Agrupar 394"/>
            <p:cNvGrpSpPr/>
            <p:nvPr/>
          </p:nvGrpSpPr>
          <p:grpSpPr>
            <a:xfrm>
              <a:off x="609600" y="3962401"/>
              <a:ext cx="2374485" cy="1752600"/>
              <a:chOff x="609600" y="3962401"/>
              <a:chExt cx="2374485" cy="1752600"/>
            </a:xfrm>
          </p:grpSpPr>
          <p:sp>
            <p:nvSpPr>
              <p:cNvPr id="1514" name="Nube 1513"/>
              <p:cNvSpPr/>
              <p:nvPr/>
            </p:nvSpPr>
            <p:spPr>
              <a:xfrm>
                <a:off x="609600" y="3962401"/>
                <a:ext cx="2374485" cy="1752600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s-ES_tradnl"/>
              </a:p>
            </p:txBody>
          </p:sp>
          <p:grpSp>
            <p:nvGrpSpPr>
              <p:cNvPr id="1515" name="Agrupar 375"/>
              <p:cNvGrpSpPr/>
              <p:nvPr/>
            </p:nvGrpSpPr>
            <p:grpSpPr>
              <a:xfrm>
                <a:off x="1140459" y="4170377"/>
                <a:ext cx="1244008" cy="1327708"/>
                <a:chOff x="4991721" y="7233578"/>
                <a:chExt cx="1244008" cy="1327708"/>
              </a:xfrm>
            </p:grpSpPr>
            <p:sp>
              <p:nvSpPr>
                <p:cNvPr id="1516" name="Rectángulo redondeado 1515"/>
                <p:cNvSpPr/>
                <p:nvPr/>
              </p:nvSpPr>
              <p:spPr>
                <a:xfrm>
                  <a:off x="5060277" y="7358051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rgbClr val="FFFF00"/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If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7" name="Rectángulo redondeado 1516"/>
                <p:cNvSpPr/>
                <p:nvPr/>
              </p:nvSpPr>
              <p:spPr>
                <a:xfrm>
                  <a:off x="4994577" y="7524014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accent3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Test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18" name="Conector recto 1517"/>
                <p:cNvCxnSpPr>
                  <a:stCxn id="1517" idx="2"/>
                  <a:endCxn id="1522" idx="0"/>
                </p:cNvCxnSpPr>
                <p:nvPr/>
              </p:nvCxnSpPr>
              <p:spPr>
                <a:xfrm rot="5400000">
                  <a:off x="5144282" y="7609210"/>
                  <a:ext cx="27661" cy="78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9" name="Conector recto 1518"/>
                <p:cNvCxnSpPr>
                  <a:stCxn id="1517" idx="2"/>
                  <a:endCxn id="1523" idx="0"/>
                </p:cNvCxnSpPr>
                <p:nvPr/>
              </p:nvCxnSpPr>
              <p:spPr>
                <a:xfrm rot="16200000" flipH="1">
                  <a:off x="5164695" y="7667351"/>
                  <a:ext cx="96811" cy="314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0" name="Conector recto 1519"/>
                <p:cNvCxnSpPr>
                  <a:stCxn id="1517" idx="2"/>
                  <a:endCxn id="1524" idx="0"/>
                </p:cNvCxnSpPr>
                <p:nvPr/>
              </p:nvCxnSpPr>
              <p:spPr>
                <a:xfrm rot="16200000" flipH="1">
                  <a:off x="5201567" y="7630478"/>
                  <a:ext cx="124472" cy="1328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1" name="Conector recto 1520"/>
                <p:cNvCxnSpPr>
                  <a:stCxn id="1517" idx="2"/>
                  <a:endCxn id="1525" idx="0"/>
                </p:cNvCxnSpPr>
                <p:nvPr/>
              </p:nvCxnSpPr>
              <p:spPr>
                <a:xfrm rot="16200000" flipH="1">
                  <a:off x="5257364" y="7574682"/>
                  <a:ext cx="152133" cy="2720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2" name="Rectángulo redondeado 1521"/>
                <p:cNvSpPr/>
                <p:nvPr/>
              </p:nvSpPr>
              <p:spPr>
                <a:xfrm>
                  <a:off x="4991721" y="7662317"/>
                  <a:ext cx="254229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FaceUp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23" name="Rectángulo redondeado 1522"/>
                <p:cNvSpPr/>
                <p:nvPr/>
              </p:nvSpPr>
              <p:spPr>
                <a:xfrm>
                  <a:off x="5167396" y="7731468"/>
                  <a:ext cx="122830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FFFFFF"/>
                      </a:solidFill>
                    </a:rPr>
                    <a:t>X0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24" name="Rectángulo redondeado 1523"/>
                <p:cNvSpPr/>
                <p:nvPr/>
              </p:nvSpPr>
              <p:spPr>
                <a:xfrm>
                  <a:off x="5268802" y="7759129"/>
                  <a:ext cx="122830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>
                      <a:solidFill>
                        <a:srgbClr val="FFFFFF"/>
                      </a:solidFill>
                    </a:rPr>
                    <a:t>Y</a:t>
                  </a:r>
                  <a:r>
                    <a:rPr lang="es-ES_tradnl" dirty="0" smtClean="0">
                      <a:solidFill>
                        <a:srgbClr val="FFFFFF"/>
                      </a:solidFill>
                    </a:rPr>
                    <a:t>0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25" name="Rectángulo redondeado 1524"/>
                <p:cNvSpPr/>
                <p:nvPr/>
              </p:nvSpPr>
              <p:spPr>
                <a:xfrm>
                  <a:off x="5378778" y="7786789"/>
                  <a:ext cx="181388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FF0000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Color1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26" name="Conector recto 1525"/>
                <p:cNvCxnSpPr>
                  <a:stCxn id="1538" idx="2"/>
                  <a:endCxn id="1530" idx="0"/>
                </p:cNvCxnSpPr>
                <p:nvPr/>
              </p:nvCxnSpPr>
              <p:spPr>
                <a:xfrm rot="5400000">
                  <a:off x="5177132" y="8059444"/>
                  <a:ext cx="27660" cy="1185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7" name="Conector recto 1526"/>
                <p:cNvCxnSpPr>
                  <a:stCxn id="1538" idx="2"/>
                </p:cNvCxnSpPr>
                <p:nvPr/>
              </p:nvCxnSpPr>
              <p:spPr>
                <a:xfrm rot="5400000">
                  <a:off x="5188130" y="8153423"/>
                  <a:ext cx="110642" cy="13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8" name="Conector recto 1527"/>
                <p:cNvCxnSpPr>
                  <a:stCxn id="1538" idx="2"/>
                </p:cNvCxnSpPr>
                <p:nvPr/>
              </p:nvCxnSpPr>
              <p:spPr>
                <a:xfrm rot="16200000" flipH="1">
                  <a:off x="5199258" y="8155864"/>
                  <a:ext cx="179794" cy="778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Conector recto 1528"/>
                <p:cNvCxnSpPr>
                  <a:stCxn id="1538" idx="2"/>
                </p:cNvCxnSpPr>
                <p:nvPr/>
              </p:nvCxnSpPr>
              <p:spPr>
                <a:xfrm rot="16200000" flipH="1">
                  <a:off x="5227525" y="8127596"/>
                  <a:ext cx="248945" cy="2035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0" name="Rectángulo redondeado 1529"/>
                <p:cNvSpPr/>
                <p:nvPr/>
              </p:nvSpPr>
              <p:spPr>
                <a:xfrm>
                  <a:off x="4999576" y="8132547"/>
                  <a:ext cx="264227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FF0000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FaceFront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1" name="Rectángulo redondeado 1530"/>
                <p:cNvSpPr/>
                <p:nvPr/>
              </p:nvSpPr>
              <p:spPr>
                <a:xfrm>
                  <a:off x="5349499" y="7233578"/>
                  <a:ext cx="421335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FFFFFF"/>
                      </a:solidFill>
                    </a:rPr>
                    <a:t>IfProgn2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532" name="Conector recto 1531"/>
                <p:cNvCxnSpPr>
                  <a:stCxn id="1531" idx="3"/>
                  <a:endCxn id="1540" idx="0"/>
                </p:cNvCxnSpPr>
                <p:nvPr/>
              </p:nvCxnSpPr>
              <p:spPr>
                <a:xfrm>
                  <a:off x="5770833" y="7288899"/>
                  <a:ext cx="83552" cy="9681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Conector recto 1532"/>
                <p:cNvCxnSpPr>
                  <a:stCxn id="1516" idx="0"/>
                  <a:endCxn id="1531" idx="1"/>
                </p:cNvCxnSpPr>
                <p:nvPr/>
              </p:nvCxnSpPr>
              <p:spPr>
                <a:xfrm rot="5400000" flipH="1" flipV="1">
                  <a:off x="5271718" y="7280270"/>
                  <a:ext cx="69151" cy="864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4" name="Conector angular 1533"/>
                <p:cNvCxnSpPr>
                  <a:stCxn id="1536" idx="1"/>
                  <a:endCxn id="1516" idx="1"/>
                </p:cNvCxnSpPr>
                <p:nvPr/>
              </p:nvCxnSpPr>
              <p:spPr>
                <a:xfrm rot="10800000" flipH="1">
                  <a:off x="4994578" y="7413372"/>
                  <a:ext cx="65700" cy="497890"/>
                </a:xfrm>
                <a:prstGeom prst="bentConnector3">
                  <a:avLst>
                    <a:gd name="adj1" fmla="val -71739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Forma 1534"/>
                <p:cNvCxnSpPr>
                  <a:stCxn id="1536" idx="0"/>
                  <a:endCxn id="1517" idx="1"/>
                </p:cNvCxnSpPr>
                <p:nvPr/>
              </p:nvCxnSpPr>
              <p:spPr>
                <a:xfrm rot="16200000" flipV="1">
                  <a:off x="4911262" y="7662650"/>
                  <a:ext cx="276606" cy="109975"/>
                </a:xfrm>
                <a:prstGeom prst="bentConnector4">
                  <a:avLst>
                    <a:gd name="adj1" fmla="val 9167"/>
                    <a:gd name="adj2" fmla="val 119436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6" name="Rectángulo redondeado 1535"/>
                <p:cNvSpPr/>
                <p:nvPr/>
              </p:nvSpPr>
              <p:spPr>
                <a:xfrm>
                  <a:off x="4994577" y="7855941"/>
                  <a:ext cx="219951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2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And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37" name="Conector angular 162"/>
                <p:cNvCxnSpPr>
                  <a:stCxn id="1536" idx="2"/>
                  <a:endCxn id="1538" idx="1"/>
                </p:cNvCxnSpPr>
                <p:nvPr/>
              </p:nvCxnSpPr>
              <p:spPr>
                <a:xfrm rot="5400000">
                  <a:off x="5034497" y="7979509"/>
                  <a:ext cx="82982" cy="57130"/>
                </a:xfrm>
                <a:prstGeom prst="bentConnector4">
                  <a:avLst>
                    <a:gd name="adj1" fmla="val 16667"/>
                    <a:gd name="adj2" fmla="val 182500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8" name="Rectángulo redondeado 1537"/>
                <p:cNvSpPr/>
                <p:nvPr/>
              </p:nvSpPr>
              <p:spPr>
                <a:xfrm>
                  <a:off x="5047423" y="7994244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accent3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Test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39" name="Conector angular 168"/>
                <p:cNvCxnSpPr>
                  <a:stCxn id="1516" idx="2"/>
                </p:cNvCxnSpPr>
                <p:nvPr/>
              </p:nvCxnSpPr>
              <p:spPr>
                <a:xfrm rot="16200000" flipH="1">
                  <a:off x="4849168" y="7882614"/>
                  <a:ext cx="1064932" cy="237090"/>
                </a:xfrm>
                <a:prstGeom prst="bentConnector4">
                  <a:avLst>
                    <a:gd name="adj1" fmla="val 3464"/>
                    <a:gd name="adj2" fmla="val 138399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0" name="Rectángulo redondeado 1539"/>
                <p:cNvSpPr/>
                <p:nvPr/>
              </p:nvSpPr>
              <p:spPr>
                <a:xfrm>
                  <a:off x="5651573" y="7385711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rgbClr val="FFFF00"/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If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41" name="Rectángulo redondeado 1540"/>
                <p:cNvSpPr/>
                <p:nvPr/>
              </p:nvSpPr>
              <p:spPr>
                <a:xfrm>
                  <a:off x="5670141" y="7551675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accent3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Test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42" name="Conector recto 1541"/>
                <p:cNvCxnSpPr>
                  <a:stCxn id="1541" idx="2"/>
                  <a:endCxn id="1546" idx="0"/>
                </p:cNvCxnSpPr>
                <p:nvPr/>
              </p:nvCxnSpPr>
              <p:spPr>
                <a:xfrm rot="5400000">
                  <a:off x="5819846" y="7636870"/>
                  <a:ext cx="27661" cy="78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Conector recto 1542"/>
                <p:cNvCxnSpPr>
                  <a:stCxn id="1541" idx="2"/>
                  <a:endCxn id="1547" idx="0"/>
                </p:cNvCxnSpPr>
                <p:nvPr/>
              </p:nvCxnSpPr>
              <p:spPr>
                <a:xfrm rot="16200000" flipH="1">
                  <a:off x="5840258" y="7695012"/>
                  <a:ext cx="96811" cy="314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4" name="Conector recto 1543"/>
                <p:cNvCxnSpPr>
                  <a:stCxn id="1541" idx="2"/>
                  <a:endCxn id="1548" idx="0"/>
                </p:cNvCxnSpPr>
                <p:nvPr/>
              </p:nvCxnSpPr>
              <p:spPr>
                <a:xfrm rot="16200000" flipH="1">
                  <a:off x="5877130" y="7658139"/>
                  <a:ext cx="124472" cy="1328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Conector recto 1544"/>
                <p:cNvCxnSpPr>
                  <a:stCxn id="1541" idx="2"/>
                  <a:endCxn id="1549" idx="0"/>
                </p:cNvCxnSpPr>
                <p:nvPr/>
              </p:nvCxnSpPr>
              <p:spPr>
                <a:xfrm rot="16200000" flipH="1">
                  <a:off x="5932927" y="7602342"/>
                  <a:ext cx="152133" cy="2720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6" name="Rectángulo redondeado 1545"/>
                <p:cNvSpPr/>
                <p:nvPr/>
              </p:nvSpPr>
              <p:spPr>
                <a:xfrm>
                  <a:off x="5667284" y="7689977"/>
                  <a:ext cx="254229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FaceUp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47" name="Rectángulo redondeado 1546"/>
                <p:cNvSpPr/>
                <p:nvPr/>
              </p:nvSpPr>
              <p:spPr>
                <a:xfrm>
                  <a:off x="5842959" y="7759128"/>
                  <a:ext cx="122830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FFFFFF"/>
                      </a:solidFill>
                    </a:rPr>
                    <a:t>X2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48" name="Rectángulo redondeado 1547"/>
                <p:cNvSpPr/>
                <p:nvPr/>
              </p:nvSpPr>
              <p:spPr>
                <a:xfrm>
                  <a:off x="5944366" y="7786789"/>
                  <a:ext cx="122830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>
                      <a:solidFill>
                        <a:srgbClr val="FFFFFF"/>
                      </a:solidFill>
                    </a:rPr>
                    <a:t>Y</a:t>
                  </a:r>
                  <a:r>
                    <a:rPr lang="es-ES_tradnl" dirty="0" smtClean="0">
                      <a:solidFill>
                        <a:srgbClr val="FFFFFF"/>
                      </a:solidFill>
                    </a:rPr>
                    <a:t>0</a:t>
                  </a:r>
                  <a:endParaRPr lang="es-ES_tradnl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49" name="Rectángulo redondeado 1548"/>
                <p:cNvSpPr/>
                <p:nvPr/>
              </p:nvSpPr>
              <p:spPr>
                <a:xfrm>
                  <a:off x="6054341" y="7814450"/>
                  <a:ext cx="181388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FF0000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Color1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50" name="Conector recto 1549"/>
                <p:cNvCxnSpPr>
                  <a:stCxn id="1559" idx="2"/>
                  <a:endCxn id="1554" idx="0"/>
                </p:cNvCxnSpPr>
                <p:nvPr/>
              </p:nvCxnSpPr>
              <p:spPr>
                <a:xfrm rot="5400000">
                  <a:off x="5850817" y="8112888"/>
                  <a:ext cx="55322" cy="94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Conector recto 1550"/>
                <p:cNvCxnSpPr>
                  <a:stCxn id="1559" idx="2"/>
                </p:cNvCxnSpPr>
                <p:nvPr/>
              </p:nvCxnSpPr>
              <p:spPr>
                <a:xfrm rot="5400000">
                  <a:off x="5863693" y="8181084"/>
                  <a:ext cx="110642" cy="13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2" name="Conector recto 1551"/>
                <p:cNvCxnSpPr>
                  <a:stCxn id="1559" idx="2"/>
                </p:cNvCxnSpPr>
                <p:nvPr/>
              </p:nvCxnSpPr>
              <p:spPr>
                <a:xfrm rot="16200000" flipH="1">
                  <a:off x="5874821" y="8183524"/>
                  <a:ext cx="179794" cy="778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3" name="Conector recto 1552"/>
                <p:cNvCxnSpPr>
                  <a:stCxn id="1559" idx="2"/>
                </p:cNvCxnSpPr>
                <p:nvPr/>
              </p:nvCxnSpPr>
              <p:spPr>
                <a:xfrm rot="16200000" flipH="1">
                  <a:off x="5864847" y="8193498"/>
                  <a:ext cx="290436" cy="1685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4" name="Rectángulo redondeado 1553"/>
                <p:cNvSpPr/>
                <p:nvPr/>
              </p:nvSpPr>
              <p:spPr>
                <a:xfrm>
                  <a:off x="5699044" y="8187869"/>
                  <a:ext cx="264227" cy="110642"/>
                </a:xfrm>
                <a:prstGeom prst="roundRect">
                  <a:avLst/>
                </a:prstGeom>
                <a:gradFill flip="none" rotWithShape="1">
                  <a:gsLst>
                    <a:gs pos="4000">
                      <a:srgbClr val="FF0000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FaceFront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55" name="Conector angular 1554"/>
                <p:cNvCxnSpPr>
                  <a:stCxn id="1557" idx="1"/>
                  <a:endCxn id="1540" idx="1"/>
                </p:cNvCxnSpPr>
                <p:nvPr/>
              </p:nvCxnSpPr>
              <p:spPr>
                <a:xfrm rot="10800000">
                  <a:off x="5651573" y="7441032"/>
                  <a:ext cx="18568" cy="497890"/>
                </a:xfrm>
                <a:prstGeom prst="bentConnector3">
                  <a:avLst>
                    <a:gd name="adj1" fmla="val 278629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6" name="Forma 1555"/>
                <p:cNvCxnSpPr>
                  <a:stCxn id="1557" idx="0"/>
                  <a:endCxn id="1541" idx="1"/>
                </p:cNvCxnSpPr>
                <p:nvPr/>
              </p:nvCxnSpPr>
              <p:spPr>
                <a:xfrm rot="16200000" flipV="1">
                  <a:off x="5586826" y="7690311"/>
                  <a:ext cx="276606" cy="109975"/>
                </a:xfrm>
                <a:prstGeom prst="bentConnector4">
                  <a:avLst>
                    <a:gd name="adj1" fmla="val 9167"/>
                    <a:gd name="adj2" fmla="val 119436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7" name="Rectángulo redondeado 1556"/>
                <p:cNvSpPr/>
                <p:nvPr/>
              </p:nvSpPr>
              <p:spPr>
                <a:xfrm>
                  <a:off x="5670141" y="7883601"/>
                  <a:ext cx="219951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tx2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err="1" smtClean="0">
                      <a:solidFill>
                        <a:srgbClr val="000000"/>
                      </a:solidFill>
                    </a:rPr>
                    <a:t>And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58" name="Conector angular 162"/>
                <p:cNvCxnSpPr>
                  <a:stCxn id="1557" idx="2"/>
                  <a:endCxn id="1559" idx="1"/>
                </p:cNvCxnSpPr>
                <p:nvPr/>
              </p:nvCxnSpPr>
              <p:spPr>
                <a:xfrm rot="5400000">
                  <a:off x="5710060" y="8007170"/>
                  <a:ext cx="82982" cy="57130"/>
                </a:xfrm>
                <a:prstGeom prst="bentConnector4">
                  <a:avLst>
                    <a:gd name="adj1" fmla="val 16667"/>
                    <a:gd name="adj2" fmla="val 182500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9" name="Rectángulo redondeado 1558"/>
                <p:cNvSpPr/>
                <p:nvPr/>
              </p:nvSpPr>
              <p:spPr>
                <a:xfrm>
                  <a:off x="5722986" y="8021905"/>
                  <a:ext cx="405624" cy="110642"/>
                </a:xfrm>
                <a:prstGeom prst="roundRect">
                  <a:avLst/>
                </a:prstGeom>
                <a:gradFill flip="none" rotWithShape="1">
                  <a:gsLst>
                    <a:gs pos="65000">
                      <a:schemeClr val="accent3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16200000" scaled="0"/>
                  <a:tileRect/>
                </a:gradFill>
                <a:ln>
                  <a:noFill/>
                </a:ln>
                <a:effectLst>
                  <a:outerShdw blurRad="41275" dist="50800" dir="7680000" algn="tl" rotWithShape="0">
                    <a:srgbClr val="000000">
                      <a:alpha val="54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r>
                    <a:rPr lang="es-ES_tradnl" dirty="0" smtClean="0">
                      <a:solidFill>
                        <a:srgbClr val="000000"/>
                      </a:solidFill>
                    </a:rPr>
                    <a:t>Test</a:t>
                  </a:r>
                  <a:endParaRPr lang="es-ES_tradnl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60" name="Conector angular 168"/>
                <p:cNvCxnSpPr/>
                <p:nvPr/>
              </p:nvCxnSpPr>
              <p:spPr>
                <a:xfrm rot="16200000" flipH="1">
                  <a:off x="5524731" y="7910275"/>
                  <a:ext cx="1064932" cy="237090"/>
                </a:xfrm>
                <a:prstGeom prst="bentConnector4">
                  <a:avLst>
                    <a:gd name="adj1" fmla="val 3464"/>
                    <a:gd name="adj2" fmla="val 138399"/>
                  </a:avLst>
                </a:prstGeom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11" name="Rectángulo redondeado 1510"/>
            <p:cNvSpPr/>
            <p:nvPr/>
          </p:nvSpPr>
          <p:spPr>
            <a:xfrm>
              <a:off x="1015539" y="6172200"/>
              <a:ext cx="4318461" cy="965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r>
                <a:rPr lang="es-ES_tradnl" dirty="0" smtClean="0"/>
                <a:t>Si </a:t>
              </a:r>
              <a:r>
                <a:rPr lang="es-ES_tradnl" dirty="0" smtClean="0"/>
                <a:t>t</a:t>
              </a:r>
              <a:r>
                <a:rPr lang="es-ES_tradnl" dirty="0" smtClean="0"/>
                <a:t>erminado </a:t>
              </a:r>
            </a:p>
            <a:p>
              <a:r>
                <a:rPr lang="es-ES_tradnl" dirty="0" smtClean="0"/>
                <a:t>	Entonces asigna </a:t>
              </a:r>
              <a:r>
                <a:rPr lang="es-ES_tradnl" i="1" dirty="0" err="1" smtClean="0"/>
                <a:t>fitness</a:t>
              </a:r>
              <a:endParaRPr lang="es-ES_tradnl" i="1" dirty="0"/>
            </a:p>
          </p:txBody>
        </p:sp>
        <p:pic>
          <p:nvPicPr>
            <p:cNvPr id="1512" name="Imagen 1511" descr="j0299181.pict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3962400" y="6172200"/>
              <a:ext cx="1150197" cy="965200"/>
            </a:xfrm>
            <a:prstGeom prst="rect">
              <a:avLst/>
            </a:prstGeom>
          </p:spPr>
        </p:pic>
        <p:sp>
          <p:nvSpPr>
            <p:cNvPr id="1513" name="Forma libre 1512"/>
            <p:cNvSpPr/>
            <p:nvPr/>
          </p:nvSpPr>
          <p:spPr>
            <a:xfrm rot="16200000">
              <a:off x="3288174" y="2684278"/>
              <a:ext cx="205452" cy="6477000"/>
            </a:xfrm>
            <a:custGeom>
              <a:avLst/>
              <a:gdLst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12" fmla="*/ 1130038 w 1232764"/>
                <a:gd name="connsiteY12" fmla="*/ 6374274 h 6477000"/>
                <a:gd name="connsiteX13" fmla="*/ 1027312 w 1232764"/>
                <a:gd name="connsiteY13" fmla="*/ 6477000 h 6477000"/>
                <a:gd name="connsiteX14" fmla="*/ 205452 w 1232764"/>
                <a:gd name="connsiteY14" fmla="*/ 6477000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12" fmla="*/ 1130038 w 1232764"/>
                <a:gd name="connsiteY12" fmla="*/ 6374274 h 6477000"/>
                <a:gd name="connsiteX13" fmla="*/ 1027312 w 1232764"/>
                <a:gd name="connsiteY13" fmla="*/ 6477000 h 6477000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130038 w 1232764"/>
                <a:gd name="connsiteY12" fmla="*/ 6374274 h 6896903"/>
                <a:gd name="connsiteX13" fmla="*/ 205452 w 1232764"/>
                <a:gd name="connsiteY13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130038 w 1232764"/>
                <a:gd name="connsiteY12" fmla="*/ 6374274 h 6896903"/>
                <a:gd name="connsiteX13" fmla="*/ 1027312 w 1232764"/>
                <a:gd name="connsiteY13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130038 w 1232764"/>
                <a:gd name="connsiteY12" fmla="*/ 6374274 h 6896903"/>
                <a:gd name="connsiteX13" fmla="*/ 205452 w 1232764"/>
                <a:gd name="connsiteY13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027312 w 1232764"/>
                <a:gd name="connsiteY12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12" fmla="*/ 1130038 w 1232764"/>
                <a:gd name="connsiteY12" fmla="*/ 6374274 h 6896903"/>
                <a:gd name="connsiteX13" fmla="*/ 205452 w 1232764"/>
                <a:gd name="connsiteY13" fmla="*/ 6477000 h 6896903"/>
                <a:gd name="connsiteX0" fmla="*/ 205452 w 1232764"/>
                <a:gd name="connsiteY0" fmla="*/ 6477000 h 6896903"/>
                <a:gd name="connsiteX1" fmla="*/ 102726 w 1232764"/>
                <a:gd name="connsiteY1" fmla="*/ 6374274 h 6896903"/>
                <a:gd name="connsiteX2" fmla="*/ 102726 w 1232764"/>
                <a:gd name="connsiteY2" fmla="*/ 3341226 h 6896903"/>
                <a:gd name="connsiteX3" fmla="*/ 0 w 1232764"/>
                <a:gd name="connsiteY3" fmla="*/ 3238500 h 6896903"/>
                <a:gd name="connsiteX4" fmla="*/ 102726 w 1232764"/>
                <a:gd name="connsiteY4" fmla="*/ 3135774 h 6896903"/>
                <a:gd name="connsiteX5" fmla="*/ 102726 w 1232764"/>
                <a:gd name="connsiteY5" fmla="*/ 102726 h 6896903"/>
                <a:gd name="connsiteX6" fmla="*/ 205452 w 1232764"/>
                <a:gd name="connsiteY6" fmla="*/ 0 h 6896903"/>
                <a:gd name="connsiteX7" fmla="*/ 1027312 w 1232764"/>
                <a:gd name="connsiteY7" fmla="*/ 0 h 6896903"/>
                <a:gd name="connsiteX8" fmla="*/ 1130038 w 1232764"/>
                <a:gd name="connsiteY8" fmla="*/ 102726 h 6896903"/>
                <a:gd name="connsiteX9" fmla="*/ 1130038 w 1232764"/>
                <a:gd name="connsiteY9" fmla="*/ 3135774 h 6896903"/>
                <a:gd name="connsiteX10" fmla="*/ 1232764 w 1232764"/>
                <a:gd name="connsiteY10" fmla="*/ 3238500 h 6896903"/>
                <a:gd name="connsiteX11" fmla="*/ 1130038 w 1232764"/>
                <a:gd name="connsiteY11" fmla="*/ 3341226 h 6896903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12" fmla="*/ 1221478 w 1232764"/>
                <a:gd name="connsiteY12" fmla="*/ 6465714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11" fmla="*/ 1130038 w 1232764"/>
                <a:gd name="connsiteY11" fmla="*/ 3341226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10" fmla="*/ 1232764 w 1232764"/>
                <a:gd name="connsiteY10" fmla="*/ 3238500 h 6477000"/>
                <a:gd name="connsiteX0" fmla="*/ 205452 w 1232764"/>
                <a:gd name="connsiteY0" fmla="*/ 6477000 h 6477000"/>
                <a:gd name="connsiteX1" fmla="*/ 102726 w 1232764"/>
                <a:gd name="connsiteY1" fmla="*/ 6374274 h 6477000"/>
                <a:gd name="connsiteX2" fmla="*/ 102726 w 1232764"/>
                <a:gd name="connsiteY2" fmla="*/ 3341226 h 6477000"/>
                <a:gd name="connsiteX3" fmla="*/ 0 w 1232764"/>
                <a:gd name="connsiteY3" fmla="*/ 3238500 h 6477000"/>
                <a:gd name="connsiteX4" fmla="*/ 102726 w 1232764"/>
                <a:gd name="connsiteY4" fmla="*/ 3135774 h 6477000"/>
                <a:gd name="connsiteX5" fmla="*/ 102726 w 1232764"/>
                <a:gd name="connsiteY5" fmla="*/ 102726 h 6477000"/>
                <a:gd name="connsiteX6" fmla="*/ 205452 w 1232764"/>
                <a:gd name="connsiteY6" fmla="*/ 0 h 6477000"/>
                <a:gd name="connsiteX7" fmla="*/ 1027312 w 1232764"/>
                <a:gd name="connsiteY7" fmla="*/ 0 h 6477000"/>
                <a:gd name="connsiteX8" fmla="*/ 1130038 w 1232764"/>
                <a:gd name="connsiteY8" fmla="*/ 102726 h 6477000"/>
                <a:gd name="connsiteX9" fmla="*/ 1130038 w 1232764"/>
                <a:gd name="connsiteY9" fmla="*/ 3135774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9" fmla="*/ 1130038 w 1130038"/>
                <a:gd name="connsiteY9" fmla="*/ 3135774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9" fmla="*/ 1130038 w 1130038"/>
                <a:gd name="connsiteY9" fmla="*/ 3135774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9" fmla="*/ 1130038 w 1130038"/>
                <a:gd name="connsiteY9" fmla="*/ 3135774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7" fmla="*/ 1027312 w 1130038"/>
                <a:gd name="connsiteY7" fmla="*/ 0 h 6477000"/>
                <a:gd name="connsiteX8" fmla="*/ 1130038 w 1130038"/>
                <a:gd name="connsiteY8" fmla="*/ 102726 h 6477000"/>
                <a:gd name="connsiteX0" fmla="*/ 205452 w 1130038"/>
                <a:gd name="connsiteY0" fmla="*/ 6477000 h 6477000"/>
                <a:gd name="connsiteX1" fmla="*/ 102726 w 1130038"/>
                <a:gd name="connsiteY1" fmla="*/ 6374274 h 6477000"/>
                <a:gd name="connsiteX2" fmla="*/ 102726 w 1130038"/>
                <a:gd name="connsiteY2" fmla="*/ 3341226 h 6477000"/>
                <a:gd name="connsiteX3" fmla="*/ 0 w 1130038"/>
                <a:gd name="connsiteY3" fmla="*/ 3238500 h 6477000"/>
                <a:gd name="connsiteX4" fmla="*/ 102726 w 1130038"/>
                <a:gd name="connsiteY4" fmla="*/ 3135774 h 6477000"/>
                <a:gd name="connsiteX5" fmla="*/ 102726 w 1130038"/>
                <a:gd name="connsiteY5" fmla="*/ 102726 h 6477000"/>
                <a:gd name="connsiteX6" fmla="*/ 205452 w 1130038"/>
                <a:gd name="connsiteY6" fmla="*/ 0 h 6477000"/>
                <a:gd name="connsiteX0" fmla="*/ 205452 w 1027312"/>
                <a:gd name="connsiteY0" fmla="*/ 6477000 h 6477000"/>
                <a:gd name="connsiteX1" fmla="*/ 102726 w 1027312"/>
                <a:gd name="connsiteY1" fmla="*/ 6374274 h 6477000"/>
                <a:gd name="connsiteX2" fmla="*/ 102726 w 1027312"/>
                <a:gd name="connsiteY2" fmla="*/ 3341226 h 6477000"/>
                <a:gd name="connsiteX3" fmla="*/ 0 w 1027312"/>
                <a:gd name="connsiteY3" fmla="*/ 3238500 h 6477000"/>
                <a:gd name="connsiteX4" fmla="*/ 102726 w 1027312"/>
                <a:gd name="connsiteY4" fmla="*/ 3135774 h 6477000"/>
                <a:gd name="connsiteX5" fmla="*/ 102726 w 1027312"/>
                <a:gd name="connsiteY5" fmla="*/ 102726 h 6477000"/>
                <a:gd name="connsiteX6" fmla="*/ 205452 w 1027312"/>
                <a:gd name="connsiteY6" fmla="*/ 0 h 6477000"/>
                <a:gd name="connsiteX7" fmla="*/ 1027312 w 1027312"/>
                <a:gd name="connsiteY7" fmla="*/ 0 h 6477000"/>
                <a:gd name="connsiteX0" fmla="*/ 205452 w 1027312"/>
                <a:gd name="connsiteY0" fmla="*/ 6477000 h 6477000"/>
                <a:gd name="connsiteX1" fmla="*/ 102726 w 1027312"/>
                <a:gd name="connsiteY1" fmla="*/ 6374274 h 6477000"/>
                <a:gd name="connsiteX2" fmla="*/ 102726 w 1027312"/>
                <a:gd name="connsiteY2" fmla="*/ 3341226 h 6477000"/>
                <a:gd name="connsiteX3" fmla="*/ 0 w 1027312"/>
                <a:gd name="connsiteY3" fmla="*/ 3238500 h 6477000"/>
                <a:gd name="connsiteX4" fmla="*/ 102726 w 1027312"/>
                <a:gd name="connsiteY4" fmla="*/ 3135774 h 6477000"/>
                <a:gd name="connsiteX5" fmla="*/ 102726 w 1027312"/>
                <a:gd name="connsiteY5" fmla="*/ 102726 h 6477000"/>
                <a:gd name="connsiteX6" fmla="*/ 205452 w 1027312"/>
                <a:gd name="connsiteY6" fmla="*/ 0 h 6477000"/>
                <a:gd name="connsiteX0" fmla="*/ 205452 w 205452"/>
                <a:gd name="connsiteY0" fmla="*/ 6477000 h 6477000"/>
                <a:gd name="connsiteX1" fmla="*/ 102726 w 205452"/>
                <a:gd name="connsiteY1" fmla="*/ 6374274 h 6477000"/>
                <a:gd name="connsiteX2" fmla="*/ 102726 w 205452"/>
                <a:gd name="connsiteY2" fmla="*/ 3341226 h 6477000"/>
                <a:gd name="connsiteX3" fmla="*/ 0 w 205452"/>
                <a:gd name="connsiteY3" fmla="*/ 3238500 h 6477000"/>
                <a:gd name="connsiteX4" fmla="*/ 102726 w 205452"/>
                <a:gd name="connsiteY4" fmla="*/ 3135774 h 6477000"/>
                <a:gd name="connsiteX5" fmla="*/ 102726 w 205452"/>
                <a:gd name="connsiteY5" fmla="*/ 102726 h 6477000"/>
                <a:gd name="connsiteX6" fmla="*/ 205452 w 205452"/>
                <a:gd name="connsiteY6" fmla="*/ 0 h 6477000"/>
                <a:gd name="connsiteX0" fmla="*/ 205452 w 205452"/>
                <a:gd name="connsiteY0" fmla="*/ 6477000 h 6477000"/>
                <a:gd name="connsiteX1" fmla="*/ 102726 w 205452"/>
                <a:gd name="connsiteY1" fmla="*/ 6374274 h 6477000"/>
                <a:gd name="connsiteX2" fmla="*/ 102726 w 205452"/>
                <a:gd name="connsiteY2" fmla="*/ 3341226 h 6477000"/>
                <a:gd name="connsiteX3" fmla="*/ 0 w 205452"/>
                <a:gd name="connsiteY3" fmla="*/ 3238500 h 6477000"/>
                <a:gd name="connsiteX4" fmla="*/ 102726 w 205452"/>
                <a:gd name="connsiteY4" fmla="*/ 3135774 h 6477000"/>
                <a:gd name="connsiteX5" fmla="*/ 102726 w 205452"/>
                <a:gd name="connsiteY5" fmla="*/ 102726 h 6477000"/>
                <a:gd name="connsiteX6" fmla="*/ 205452 w 205452"/>
                <a:gd name="connsiteY6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2" h="6477000" stroke="0" extrusionOk="0">
                  <a:moveTo>
                    <a:pt x="205452" y="6477000"/>
                  </a:moveTo>
                  <a:cubicBezTo>
                    <a:pt x="148718" y="6477000"/>
                    <a:pt x="102726" y="6431008"/>
                    <a:pt x="102726" y="6374274"/>
                  </a:cubicBezTo>
                  <a:lnTo>
                    <a:pt x="102726" y="3341226"/>
                  </a:lnTo>
                  <a:cubicBezTo>
                    <a:pt x="102726" y="3284492"/>
                    <a:pt x="56734" y="3238500"/>
                    <a:pt x="0" y="3238500"/>
                  </a:cubicBezTo>
                  <a:cubicBezTo>
                    <a:pt x="56734" y="3238500"/>
                    <a:pt x="102726" y="3192508"/>
                    <a:pt x="102726" y="3135774"/>
                  </a:cubicBezTo>
                  <a:lnTo>
                    <a:pt x="102726" y="102726"/>
                  </a:lnTo>
                  <a:cubicBezTo>
                    <a:pt x="102726" y="45992"/>
                    <a:pt x="148718" y="0"/>
                    <a:pt x="205452" y="0"/>
                  </a:cubicBezTo>
                </a:path>
                <a:path w="205452" h="6477000" fill="none">
                  <a:moveTo>
                    <a:pt x="205452" y="6477000"/>
                  </a:moveTo>
                  <a:cubicBezTo>
                    <a:pt x="148718" y="6477000"/>
                    <a:pt x="102726" y="6431008"/>
                    <a:pt x="102726" y="6374274"/>
                  </a:cubicBezTo>
                  <a:lnTo>
                    <a:pt x="102726" y="3341226"/>
                  </a:lnTo>
                  <a:cubicBezTo>
                    <a:pt x="102726" y="3284492"/>
                    <a:pt x="56734" y="3238500"/>
                    <a:pt x="0" y="3238500"/>
                  </a:cubicBezTo>
                  <a:cubicBezTo>
                    <a:pt x="56734" y="3238500"/>
                    <a:pt x="102726" y="3192508"/>
                    <a:pt x="102726" y="3135774"/>
                  </a:cubicBezTo>
                  <a:lnTo>
                    <a:pt x="102726" y="102726"/>
                  </a:lnTo>
                  <a:cubicBezTo>
                    <a:pt x="102726" y="45992"/>
                    <a:pt x="148718" y="0"/>
                    <a:pt x="205452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</Words>
  <Application>Microsoft Macintosh PowerPoint</Application>
  <PresentationFormat>A4 (210x297 mm)</PresentationFormat>
  <Paragraphs>31</Paragraphs>
  <Slides>1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Uc3m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Ignacio Bona Piedrabuena</dc:creator>
  <cp:lastModifiedBy>Ignacio Bona Piedrabuena</cp:lastModifiedBy>
  <cp:revision>5</cp:revision>
  <dcterms:created xsi:type="dcterms:W3CDTF">2009-12-29T21:58:24Z</dcterms:created>
  <dcterms:modified xsi:type="dcterms:W3CDTF">2009-12-29T22:15:10Z</dcterms:modified>
</cp:coreProperties>
</file>