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docProps/app.xml" ContentType="application/vnd.openxmlformats-officedocument.extended-properties+xml"/>
  <Default Extension="rels" ContentType="application/vnd.openxmlformats-package.relationship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48" y="-8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AF15-BF65-9B46-9B6F-95E83D5BA494}" type="datetimeFigureOut">
              <a:rPr lang="es-ES_tradnl" smtClean="0"/>
              <a:pPr/>
              <a:t>29/12/09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577-8100-134B-ACCB-AA25FA834033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AF15-BF65-9B46-9B6F-95E83D5BA494}" type="datetimeFigureOut">
              <a:rPr lang="es-ES_tradnl" smtClean="0"/>
              <a:pPr/>
              <a:t>29/12/09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577-8100-134B-ACCB-AA25FA834033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386387" y="396701"/>
            <a:ext cx="1671638" cy="8452203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71475" y="396701"/>
            <a:ext cx="4900613" cy="8452203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AF15-BF65-9B46-9B6F-95E83D5BA494}" type="datetimeFigureOut">
              <a:rPr lang="es-ES_tradnl" smtClean="0"/>
              <a:pPr/>
              <a:t>29/12/09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577-8100-134B-ACCB-AA25FA834033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AF15-BF65-9B46-9B6F-95E83D5BA494}" type="datetimeFigureOut">
              <a:rPr lang="es-ES_tradnl" smtClean="0"/>
              <a:pPr/>
              <a:t>29/12/09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577-8100-134B-ACCB-AA25FA834033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AF15-BF65-9B46-9B6F-95E83D5BA494}" type="datetimeFigureOut">
              <a:rPr lang="es-ES_tradnl" smtClean="0"/>
              <a:pPr/>
              <a:t>29/12/09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577-8100-134B-ACCB-AA25FA834033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71475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771900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AF15-BF65-9B46-9B6F-95E83D5BA494}" type="datetimeFigureOut">
              <a:rPr lang="es-ES_tradnl" smtClean="0"/>
              <a:pPr/>
              <a:t>29/12/09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577-8100-134B-ACCB-AA25FA834033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AF15-BF65-9B46-9B6F-95E83D5BA494}" type="datetimeFigureOut">
              <a:rPr lang="es-ES_tradnl" smtClean="0"/>
              <a:pPr/>
              <a:t>29/12/09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577-8100-134B-ACCB-AA25FA834033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AF15-BF65-9B46-9B6F-95E83D5BA494}" type="datetimeFigureOut">
              <a:rPr lang="es-ES_tradnl" smtClean="0"/>
              <a:pPr/>
              <a:t>29/12/09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577-8100-134B-ACCB-AA25FA834033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AF15-BF65-9B46-9B6F-95E83D5BA494}" type="datetimeFigureOut">
              <a:rPr lang="es-ES_tradnl" smtClean="0"/>
              <a:pPr/>
              <a:t>29/12/09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577-8100-134B-ACCB-AA25FA834033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AF15-BF65-9B46-9B6F-95E83D5BA494}" type="datetimeFigureOut">
              <a:rPr lang="es-ES_tradnl" smtClean="0"/>
              <a:pPr/>
              <a:t>29/12/09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577-8100-134B-ACCB-AA25FA834033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AF15-BF65-9B46-9B6F-95E83D5BA494}" type="datetimeFigureOut">
              <a:rPr lang="es-ES_tradnl" smtClean="0"/>
              <a:pPr/>
              <a:t>29/12/09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F6577-8100-134B-ACCB-AA25FA834033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EAF15-BF65-9B46-9B6F-95E83D5BA494}" type="datetimeFigureOut">
              <a:rPr lang="es-ES_tradnl" smtClean="0"/>
              <a:pPr/>
              <a:t>29/12/09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F6577-8100-134B-ACCB-AA25FA834033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Agrupar 48"/>
          <p:cNvGrpSpPr/>
          <p:nvPr/>
        </p:nvGrpSpPr>
        <p:grpSpPr>
          <a:xfrm>
            <a:off x="220483" y="1034612"/>
            <a:ext cx="4529317" cy="2301712"/>
            <a:chOff x="0" y="-76200"/>
            <a:chExt cx="8458200" cy="4114800"/>
          </a:xfrm>
        </p:grpSpPr>
        <p:sp>
          <p:nvSpPr>
            <p:cNvPr id="307" name="Recortar rectángulo de esquina sencilla 306"/>
            <p:cNvSpPr/>
            <p:nvPr/>
          </p:nvSpPr>
          <p:spPr>
            <a:xfrm>
              <a:off x="0" y="-76200"/>
              <a:ext cx="8458200" cy="4114800"/>
            </a:xfrm>
            <a:prstGeom prst="snip1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s-ES_tradnl"/>
            </a:p>
          </p:txBody>
        </p:sp>
        <p:grpSp>
          <p:nvGrpSpPr>
            <p:cNvPr id="308" name="Agrupar 26"/>
            <p:cNvGrpSpPr/>
            <p:nvPr/>
          </p:nvGrpSpPr>
          <p:grpSpPr>
            <a:xfrm>
              <a:off x="304800" y="381000"/>
              <a:ext cx="4724400" cy="1524000"/>
              <a:chOff x="685800" y="381000"/>
              <a:chExt cx="4724400" cy="1524000"/>
            </a:xfrm>
          </p:grpSpPr>
          <p:sp>
            <p:nvSpPr>
              <p:cNvPr id="323" name="Rectángulo redondeado 322"/>
              <p:cNvSpPr/>
              <p:nvPr/>
            </p:nvSpPr>
            <p:spPr>
              <a:xfrm>
                <a:off x="2071254" y="381000"/>
                <a:ext cx="1967346" cy="609600"/>
              </a:xfrm>
              <a:prstGeom prst="roundRect">
                <a:avLst/>
              </a:prstGeom>
              <a:gradFill flip="none" rotWithShape="1">
                <a:gsLst>
                  <a:gs pos="65000">
                    <a:schemeClr val="accent3">
                      <a:lumMod val="40000"/>
                      <a:lumOff val="60000"/>
                    </a:schemeClr>
                  </a:gs>
                  <a:gs pos="99000">
                    <a:schemeClr val="bg1"/>
                  </a:gs>
                </a:gsLst>
                <a:lin ang="16200000" scaled="0"/>
                <a:tileRect/>
              </a:gradFill>
              <a:ln>
                <a:noFill/>
              </a:ln>
              <a:effectLst>
                <a:outerShdw blurRad="41275" dist="50800" dir="7680000" algn="tl" rotWithShape="0">
                  <a:srgbClr val="000000">
                    <a:alpha val="54000"/>
                  </a:srgbClr>
                </a:outerShdw>
                <a:reflection stA="28000" endPos="42000" dir="5400000" sy="-100000" algn="bl" rotWithShape="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92500" lnSpcReduction="20000"/>
              </a:bodyPr>
              <a:lstStyle/>
              <a:p>
                <a:pPr algn="ctr"/>
                <a:r>
                  <a:rPr lang="es-ES_tradnl" dirty="0" smtClean="0">
                    <a:solidFill>
                      <a:srgbClr val="000000"/>
                    </a:solidFill>
                  </a:rPr>
                  <a:t>Test</a:t>
                </a:r>
                <a:endParaRPr lang="es-ES_tradnl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4" name="Rectángulo redondeado 323"/>
              <p:cNvSpPr/>
              <p:nvPr/>
            </p:nvSpPr>
            <p:spPr>
              <a:xfrm>
                <a:off x="685800" y="1295400"/>
                <a:ext cx="1219200" cy="609600"/>
              </a:xfrm>
              <a:prstGeom prst="roundRect">
                <a:avLst/>
              </a:prstGeom>
              <a:gradFill flip="none" rotWithShape="1">
                <a:gsLst>
                  <a:gs pos="65000">
                    <a:schemeClr val="accent3">
                      <a:lumMod val="40000"/>
                      <a:lumOff val="60000"/>
                    </a:schemeClr>
                  </a:gs>
                  <a:gs pos="99000">
                    <a:schemeClr val="bg1"/>
                  </a:gs>
                </a:gsLst>
                <a:lin ang="16200000" scaled="0"/>
                <a:tileRect/>
              </a:gradFill>
              <a:ln>
                <a:noFill/>
              </a:ln>
              <a:effectLst>
                <a:outerShdw blurRad="41275" dist="50800" dir="7680000" algn="tl" rotWithShape="0">
                  <a:srgbClr val="000000">
                    <a:alpha val="54000"/>
                  </a:srgbClr>
                </a:outerShdw>
                <a:reflection stA="28000" endPos="42000" dir="5400000" sy="-100000" algn="bl" rotWithShape="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0000" lnSpcReduction="20000"/>
              </a:bodyPr>
              <a:lstStyle/>
              <a:p>
                <a:pPr algn="ctr"/>
                <a:r>
                  <a:rPr lang="es-ES_tradnl" dirty="0" err="1" smtClean="0">
                    <a:solidFill>
                      <a:srgbClr val="000000"/>
                    </a:solidFill>
                  </a:rPr>
                  <a:t>FaceNode</a:t>
                </a:r>
                <a:endParaRPr lang="es-ES_tradnl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5" name="Rectángulo redondeado 324"/>
              <p:cNvSpPr/>
              <p:nvPr/>
            </p:nvSpPr>
            <p:spPr>
              <a:xfrm>
                <a:off x="1995054" y="1295400"/>
                <a:ext cx="900546" cy="609600"/>
              </a:xfrm>
              <a:prstGeom prst="roundRect">
                <a:avLst/>
              </a:prstGeom>
              <a:gradFill flip="none" rotWithShape="1">
                <a:gsLst>
                  <a:gs pos="65000">
                    <a:schemeClr val="accent3">
                      <a:lumMod val="40000"/>
                      <a:lumOff val="60000"/>
                    </a:schemeClr>
                  </a:gs>
                  <a:gs pos="99000">
                    <a:schemeClr val="bg1"/>
                  </a:gs>
                </a:gsLst>
                <a:lin ang="16200000" scaled="0"/>
                <a:tileRect/>
              </a:gradFill>
              <a:ln>
                <a:noFill/>
              </a:ln>
              <a:effectLst>
                <a:outerShdw blurRad="41275" dist="50800" dir="7680000" algn="tl" rotWithShape="0">
                  <a:srgbClr val="000000">
                    <a:alpha val="54000"/>
                  </a:srgbClr>
                </a:outerShdw>
                <a:reflection stA="28000" endPos="42000" dir="5400000" sy="-100000" algn="bl" rotWithShape="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0000" lnSpcReduction="20000"/>
              </a:bodyPr>
              <a:lstStyle/>
              <a:p>
                <a:pPr algn="ctr"/>
                <a:r>
                  <a:rPr lang="es-ES_tradnl" dirty="0" err="1" smtClean="0">
                    <a:solidFill>
                      <a:srgbClr val="000000"/>
                    </a:solidFill>
                  </a:rPr>
                  <a:t>XNode</a:t>
                </a:r>
                <a:endParaRPr lang="es-ES_tradnl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6" name="Rectángulo redondeado 325"/>
              <p:cNvSpPr/>
              <p:nvPr/>
            </p:nvSpPr>
            <p:spPr>
              <a:xfrm>
                <a:off x="2971799" y="1295400"/>
                <a:ext cx="990601" cy="609600"/>
              </a:xfrm>
              <a:prstGeom prst="roundRect">
                <a:avLst/>
              </a:prstGeom>
              <a:gradFill flip="none" rotWithShape="1">
                <a:gsLst>
                  <a:gs pos="65000">
                    <a:schemeClr val="accent3">
                      <a:lumMod val="40000"/>
                      <a:lumOff val="60000"/>
                    </a:schemeClr>
                  </a:gs>
                  <a:gs pos="99000">
                    <a:schemeClr val="bg1"/>
                  </a:gs>
                </a:gsLst>
                <a:lin ang="16200000" scaled="0"/>
                <a:tileRect/>
              </a:gradFill>
              <a:ln>
                <a:noFill/>
              </a:ln>
              <a:effectLst>
                <a:outerShdw blurRad="41275" dist="50800" dir="7680000" algn="tl" rotWithShape="0">
                  <a:srgbClr val="000000">
                    <a:alpha val="54000"/>
                  </a:srgbClr>
                </a:outerShdw>
                <a:reflection stA="28000" endPos="42000" dir="5400000" sy="-100000" algn="bl" rotWithShape="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/>
                <a:r>
                  <a:rPr lang="es-ES_tradnl" dirty="0" err="1" smtClean="0">
                    <a:solidFill>
                      <a:srgbClr val="000000"/>
                    </a:solidFill>
                  </a:rPr>
                  <a:t>YNode</a:t>
                </a:r>
                <a:endParaRPr lang="es-ES_tradnl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7" name="Rectángulo redondeado 326"/>
              <p:cNvSpPr/>
              <p:nvPr/>
            </p:nvSpPr>
            <p:spPr>
              <a:xfrm>
                <a:off x="4024746" y="1295400"/>
                <a:ext cx="1385454" cy="609600"/>
              </a:xfrm>
              <a:prstGeom prst="roundRect">
                <a:avLst/>
              </a:prstGeom>
              <a:gradFill flip="none" rotWithShape="1">
                <a:gsLst>
                  <a:gs pos="65000">
                    <a:schemeClr val="accent3">
                      <a:lumMod val="40000"/>
                      <a:lumOff val="60000"/>
                    </a:schemeClr>
                  </a:gs>
                  <a:gs pos="99000">
                    <a:schemeClr val="bg1"/>
                  </a:gs>
                </a:gsLst>
                <a:lin ang="16200000" scaled="0"/>
                <a:tileRect/>
              </a:gradFill>
              <a:ln>
                <a:noFill/>
              </a:ln>
              <a:effectLst>
                <a:outerShdw blurRad="41275" dist="50800" dir="7680000" algn="tl" rotWithShape="0">
                  <a:srgbClr val="000000">
                    <a:alpha val="54000"/>
                  </a:srgbClr>
                </a:outerShdw>
                <a:reflection stA="28000" endPos="42000" dir="5400000" sy="-100000" algn="bl" rotWithShape="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47500" lnSpcReduction="20000"/>
              </a:bodyPr>
              <a:lstStyle/>
              <a:p>
                <a:pPr algn="ctr"/>
                <a:r>
                  <a:rPr lang="es-ES_tradnl" dirty="0" err="1" smtClean="0">
                    <a:solidFill>
                      <a:srgbClr val="000000"/>
                    </a:solidFill>
                  </a:rPr>
                  <a:t>ColorNode</a:t>
                </a:r>
                <a:endParaRPr lang="es-ES_tradnl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328" name="Conector recto 327"/>
              <p:cNvCxnSpPr>
                <a:stCxn id="323" idx="2"/>
                <a:endCxn id="324" idx="0"/>
              </p:cNvCxnSpPr>
              <p:nvPr/>
            </p:nvCxnSpPr>
            <p:spPr>
              <a:xfrm rot="5400000">
                <a:off x="2022764" y="263237"/>
                <a:ext cx="304800" cy="17595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ector recto 328"/>
              <p:cNvCxnSpPr>
                <a:stCxn id="323" idx="2"/>
                <a:endCxn id="325" idx="0"/>
              </p:cNvCxnSpPr>
              <p:nvPr/>
            </p:nvCxnSpPr>
            <p:spPr>
              <a:xfrm rot="5400000">
                <a:off x="2597727" y="838200"/>
                <a:ext cx="304800" cy="609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ector recto 329"/>
              <p:cNvCxnSpPr>
                <a:stCxn id="323" idx="2"/>
                <a:endCxn id="326" idx="0"/>
              </p:cNvCxnSpPr>
              <p:nvPr/>
            </p:nvCxnSpPr>
            <p:spPr>
              <a:xfrm rot="16200000" flipH="1">
                <a:off x="3108613" y="936913"/>
                <a:ext cx="304800" cy="4121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Conector recto 330"/>
              <p:cNvCxnSpPr>
                <a:stCxn id="323" idx="2"/>
                <a:endCxn id="327" idx="0"/>
              </p:cNvCxnSpPr>
              <p:nvPr/>
            </p:nvCxnSpPr>
            <p:spPr>
              <a:xfrm rot="16200000" flipH="1">
                <a:off x="3733800" y="311727"/>
                <a:ext cx="304800" cy="16625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9" name="Rectángulo redondeado 308"/>
            <p:cNvSpPr/>
            <p:nvPr/>
          </p:nvSpPr>
          <p:spPr>
            <a:xfrm>
              <a:off x="5943600" y="304800"/>
              <a:ext cx="1066800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tx2">
                    <a:lumMod val="40000"/>
                    <a:lumOff val="60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And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sp>
          <p:nvSpPr>
            <p:cNvPr id="310" name="Rectángulo redondeado 309"/>
            <p:cNvSpPr/>
            <p:nvPr/>
          </p:nvSpPr>
          <p:spPr>
            <a:xfrm>
              <a:off x="5181600" y="1295401"/>
              <a:ext cx="1295400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tx2">
                    <a:lumMod val="40000"/>
                    <a:lumOff val="60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CondNode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sp>
          <p:nvSpPr>
            <p:cNvPr id="311" name="Rectángulo redondeado 310"/>
            <p:cNvSpPr/>
            <p:nvPr/>
          </p:nvSpPr>
          <p:spPr>
            <a:xfrm>
              <a:off x="6629400" y="1295401"/>
              <a:ext cx="1295400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tx2">
                    <a:lumMod val="40000"/>
                    <a:lumOff val="60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CondNode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cxnSp>
          <p:nvCxnSpPr>
            <p:cNvPr id="312" name="Conector recto 311"/>
            <p:cNvCxnSpPr>
              <a:stCxn id="310" idx="0"/>
              <a:endCxn id="309" idx="2"/>
            </p:cNvCxnSpPr>
            <p:nvPr/>
          </p:nvCxnSpPr>
          <p:spPr>
            <a:xfrm rot="5400000" flipH="1" flipV="1">
              <a:off x="5962650" y="781051"/>
              <a:ext cx="381001" cy="6477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onector recto 312"/>
            <p:cNvCxnSpPr>
              <a:stCxn id="311" idx="0"/>
              <a:endCxn id="309" idx="2"/>
            </p:cNvCxnSpPr>
            <p:nvPr/>
          </p:nvCxnSpPr>
          <p:spPr>
            <a:xfrm rot="16200000" flipV="1">
              <a:off x="6686550" y="704851"/>
              <a:ext cx="381001" cy="8001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Rectángulo redondeado 313"/>
            <p:cNvSpPr/>
            <p:nvPr/>
          </p:nvSpPr>
          <p:spPr>
            <a:xfrm>
              <a:off x="5943600" y="2133600"/>
              <a:ext cx="1066800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accent2">
                    <a:lumMod val="60000"/>
                    <a:lumOff val="40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Or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sp>
          <p:nvSpPr>
            <p:cNvPr id="315" name="Rectángulo redondeado 314"/>
            <p:cNvSpPr/>
            <p:nvPr/>
          </p:nvSpPr>
          <p:spPr>
            <a:xfrm>
              <a:off x="5181599" y="3048000"/>
              <a:ext cx="1295401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accent2">
                    <a:lumMod val="60000"/>
                    <a:lumOff val="40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CondNode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sp>
          <p:nvSpPr>
            <p:cNvPr id="316" name="Rectángulo redondeado 315"/>
            <p:cNvSpPr/>
            <p:nvPr/>
          </p:nvSpPr>
          <p:spPr>
            <a:xfrm>
              <a:off x="6629400" y="3048000"/>
              <a:ext cx="1295401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accent2">
                    <a:lumMod val="60000"/>
                    <a:lumOff val="40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CondNode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cxnSp>
          <p:nvCxnSpPr>
            <p:cNvPr id="317" name="Conector recto 316"/>
            <p:cNvCxnSpPr>
              <a:stCxn id="315" idx="0"/>
              <a:endCxn id="314" idx="2"/>
            </p:cNvCxnSpPr>
            <p:nvPr/>
          </p:nvCxnSpPr>
          <p:spPr>
            <a:xfrm rot="5400000" flipH="1" flipV="1">
              <a:off x="6000750" y="2571750"/>
              <a:ext cx="304800" cy="6477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Conector recto 317"/>
            <p:cNvCxnSpPr>
              <a:stCxn id="316" idx="0"/>
              <a:endCxn id="314" idx="2"/>
            </p:cNvCxnSpPr>
            <p:nvPr/>
          </p:nvCxnSpPr>
          <p:spPr>
            <a:xfrm rot="16200000" flipV="1">
              <a:off x="6724651" y="2495549"/>
              <a:ext cx="304800" cy="80010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Rectángulo redondeado 318"/>
            <p:cNvSpPr/>
            <p:nvPr/>
          </p:nvSpPr>
          <p:spPr>
            <a:xfrm>
              <a:off x="1530926" y="2133600"/>
              <a:ext cx="1364673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accent6">
                    <a:lumMod val="60000"/>
                    <a:lumOff val="40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20000"/>
            </a:bodyPr>
            <a:lstStyle/>
            <a:p>
              <a:pPr algn="ctr"/>
              <a:r>
                <a:rPr lang="es-ES_tradnl" dirty="0" smtClean="0">
                  <a:solidFill>
                    <a:srgbClr val="000000"/>
                  </a:solidFill>
                </a:rPr>
                <a:t>No</a:t>
              </a:r>
            </a:p>
          </p:txBody>
        </p:sp>
        <p:sp>
          <p:nvSpPr>
            <p:cNvPr id="320" name="Rectángulo redondeado 319"/>
            <p:cNvSpPr/>
            <p:nvPr/>
          </p:nvSpPr>
          <p:spPr>
            <a:xfrm>
              <a:off x="1530927" y="3048000"/>
              <a:ext cx="1364673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accent6">
                    <a:lumMod val="60000"/>
                    <a:lumOff val="40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CondNode</a:t>
              </a:r>
              <a:endParaRPr lang="es-ES_tradnl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321" name="Conector recto 320"/>
            <p:cNvCxnSpPr>
              <a:stCxn id="320" idx="0"/>
              <a:endCxn id="319" idx="2"/>
            </p:cNvCxnSpPr>
            <p:nvPr/>
          </p:nvCxnSpPr>
          <p:spPr>
            <a:xfrm rot="16200000" flipV="1">
              <a:off x="2060864" y="2895599"/>
              <a:ext cx="304800" cy="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CuadroTexto 321"/>
            <p:cNvSpPr txBox="1"/>
            <p:nvPr/>
          </p:nvSpPr>
          <p:spPr>
            <a:xfrm>
              <a:off x="0" y="-76200"/>
              <a:ext cx="1909485" cy="369332"/>
            </a:xfrm>
            <a:prstGeom prst="rect">
              <a:avLst/>
            </a:prstGeom>
            <a:noFill/>
          </p:spPr>
          <p:txBody>
            <a:bodyPr wrap="none" rtlCol="0">
              <a:normAutofit fontScale="47500" lnSpcReduction="20000"/>
            </a:bodyPr>
            <a:lstStyle/>
            <a:p>
              <a:r>
                <a:rPr lang="es-ES_tradnl" dirty="0" err="1" smtClean="0"/>
                <a:t>Conditional</a:t>
              </a:r>
              <a:r>
                <a:rPr lang="es-ES_tradnl" dirty="0"/>
                <a:t> </a:t>
              </a:r>
              <a:r>
                <a:rPr lang="es-ES_tradnl" dirty="0" err="1" smtClean="0"/>
                <a:t>Nodes</a:t>
              </a:r>
              <a:endParaRPr lang="es-ES_tradnl" dirty="0"/>
            </a:p>
          </p:txBody>
        </p:sp>
      </p:grpSp>
      <p:sp>
        <p:nvSpPr>
          <p:cNvPr id="332" name="Recortar rectángulo de esquina sencilla 3"/>
          <p:cNvSpPr/>
          <p:nvPr/>
        </p:nvSpPr>
        <p:spPr>
          <a:xfrm>
            <a:off x="4826000" y="1034611"/>
            <a:ext cx="1752600" cy="4830759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s-ES_tradnl"/>
          </a:p>
        </p:txBody>
      </p:sp>
      <p:grpSp>
        <p:nvGrpSpPr>
          <p:cNvPr id="333" name="Agrupar 25"/>
          <p:cNvGrpSpPr/>
          <p:nvPr/>
        </p:nvGrpSpPr>
        <p:grpSpPr>
          <a:xfrm>
            <a:off x="4902200" y="1576389"/>
            <a:ext cx="1676400" cy="785811"/>
            <a:chOff x="1309254" y="2590800"/>
            <a:chExt cx="3366654" cy="1524000"/>
          </a:xfrm>
        </p:grpSpPr>
        <p:sp>
          <p:nvSpPr>
            <p:cNvPr id="334" name="Rectángulo redondeado 333"/>
            <p:cNvSpPr/>
            <p:nvPr/>
          </p:nvSpPr>
          <p:spPr>
            <a:xfrm>
              <a:off x="1995054" y="2590800"/>
              <a:ext cx="1967346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bg1">
                    <a:lumMod val="8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Move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sp>
          <p:nvSpPr>
            <p:cNvPr id="335" name="Rectángulo redondeado 334"/>
            <p:cNvSpPr/>
            <p:nvPr/>
          </p:nvSpPr>
          <p:spPr>
            <a:xfrm>
              <a:off x="1309254" y="3505200"/>
              <a:ext cx="1600200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bg1">
                    <a:lumMod val="8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FaceNode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sp>
          <p:nvSpPr>
            <p:cNvPr id="336" name="Rectángulo redondeado 335"/>
            <p:cNvSpPr/>
            <p:nvPr/>
          </p:nvSpPr>
          <p:spPr>
            <a:xfrm>
              <a:off x="2985654" y="3505200"/>
              <a:ext cx="1690254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bg1">
                    <a:lumMod val="8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DirectionNode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cxnSp>
          <p:nvCxnSpPr>
            <p:cNvPr id="337" name="Conector recto 336"/>
            <p:cNvCxnSpPr>
              <a:stCxn id="334" idx="2"/>
              <a:endCxn id="335" idx="0"/>
            </p:cNvCxnSpPr>
            <p:nvPr/>
          </p:nvCxnSpPr>
          <p:spPr>
            <a:xfrm rot="5400000">
              <a:off x="2391641" y="2918114"/>
              <a:ext cx="304800" cy="86937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ector recto 337"/>
            <p:cNvCxnSpPr>
              <a:stCxn id="336" idx="0"/>
              <a:endCxn id="334" idx="2"/>
            </p:cNvCxnSpPr>
            <p:nvPr/>
          </p:nvCxnSpPr>
          <p:spPr>
            <a:xfrm rot="16200000" flipV="1">
              <a:off x="3252354" y="2926773"/>
              <a:ext cx="304800" cy="85205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9" name="CuadroTexto 338"/>
          <p:cNvSpPr txBox="1"/>
          <p:nvPr/>
        </p:nvSpPr>
        <p:spPr>
          <a:xfrm>
            <a:off x="4826000" y="1066800"/>
            <a:ext cx="729371" cy="190437"/>
          </a:xfrm>
          <a:prstGeom prst="rect">
            <a:avLst/>
          </a:prstGeom>
          <a:noFill/>
        </p:spPr>
        <p:txBody>
          <a:bodyPr wrap="none" rtlCol="0">
            <a:normAutofit fontScale="40000" lnSpcReduction="20000"/>
          </a:bodyPr>
          <a:lstStyle/>
          <a:p>
            <a:r>
              <a:rPr lang="es-ES_tradnl" dirty="0" err="1" smtClean="0"/>
              <a:t>Action</a:t>
            </a:r>
            <a:r>
              <a:rPr lang="es-ES_tradnl" dirty="0" smtClean="0"/>
              <a:t> </a:t>
            </a:r>
            <a:r>
              <a:rPr lang="es-ES_tradnl" dirty="0" err="1" smtClean="0"/>
              <a:t>Nodes</a:t>
            </a:r>
            <a:endParaRPr lang="es-ES_tradnl" dirty="0"/>
          </a:p>
        </p:txBody>
      </p:sp>
      <p:grpSp>
        <p:nvGrpSpPr>
          <p:cNvPr id="340" name="Agrupar 37"/>
          <p:cNvGrpSpPr/>
          <p:nvPr/>
        </p:nvGrpSpPr>
        <p:grpSpPr>
          <a:xfrm>
            <a:off x="4921527" y="2950369"/>
            <a:ext cx="1580873" cy="707231"/>
            <a:chOff x="5867400" y="5257800"/>
            <a:chExt cx="3124200" cy="1371601"/>
          </a:xfrm>
        </p:grpSpPr>
        <p:sp>
          <p:nvSpPr>
            <p:cNvPr id="341" name="Rectángulo redondeado 340"/>
            <p:cNvSpPr/>
            <p:nvPr/>
          </p:nvSpPr>
          <p:spPr>
            <a:xfrm>
              <a:off x="6480462" y="5257800"/>
              <a:ext cx="1967347" cy="609601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AcProgn3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sp>
          <p:nvSpPr>
            <p:cNvPr id="342" name="Rectángulo redondeado 341"/>
            <p:cNvSpPr/>
            <p:nvPr/>
          </p:nvSpPr>
          <p:spPr>
            <a:xfrm>
              <a:off x="5867400" y="6019799"/>
              <a:ext cx="1032166" cy="609602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Action</a:t>
              </a:r>
              <a:endParaRPr lang="es-ES_tradnl" dirty="0" smtClean="0">
                <a:solidFill>
                  <a:srgbClr val="FFFFFF"/>
                </a:solidFill>
              </a:endParaRPr>
            </a:p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Node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sp>
          <p:nvSpPr>
            <p:cNvPr id="343" name="Rectángulo redondeado 342"/>
            <p:cNvSpPr/>
            <p:nvPr/>
          </p:nvSpPr>
          <p:spPr>
            <a:xfrm>
              <a:off x="6944591" y="6019799"/>
              <a:ext cx="1046017" cy="609602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Action</a:t>
              </a:r>
              <a:endParaRPr lang="es-ES_tradnl" dirty="0" smtClean="0">
                <a:solidFill>
                  <a:srgbClr val="FFFFFF"/>
                </a:solidFill>
              </a:endParaRPr>
            </a:p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Node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sp>
          <p:nvSpPr>
            <p:cNvPr id="344" name="Rectángulo redondeado 343"/>
            <p:cNvSpPr/>
            <p:nvPr/>
          </p:nvSpPr>
          <p:spPr>
            <a:xfrm>
              <a:off x="8021783" y="6019800"/>
              <a:ext cx="969817" cy="609601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Action</a:t>
              </a:r>
              <a:endParaRPr lang="es-ES_tradnl" dirty="0" smtClean="0">
                <a:solidFill>
                  <a:srgbClr val="FFFFFF"/>
                </a:solidFill>
              </a:endParaRPr>
            </a:p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Node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cxnSp>
          <p:nvCxnSpPr>
            <p:cNvPr id="345" name="Conector recto 344"/>
            <p:cNvCxnSpPr>
              <a:stCxn id="344" idx="0"/>
              <a:endCxn id="341" idx="2"/>
            </p:cNvCxnSpPr>
            <p:nvPr/>
          </p:nvCxnSpPr>
          <p:spPr>
            <a:xfrm rot="16200000" flipV="1">
              <a:off x="7909214" y="5422321"/>
              <a:ext cx="152400" cy="104255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Conector recto 345"/>
            <p:cNvCxnSpPr>
              <a:stCxn id="343" idx="0"/>
              <a:endCxn id="341" idx="2"/>
            </p:cNvCxnSpPr>
            <p:nvPr/>
          </p:nvCxnSpPr>
          <p:spPr>
            <a:xfrm rot="16200000" flipV="1">
              <a:off x="7389669" y="5941867"/>
              <a:ext cx="152399" cy="346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Conector recto 346"/>
            <p:cNvCxnSpPr>
              <a:stCxn id="342" idx="0"/>
              <a:endCxn id="341" idx="2"/>
            </p:cNvCxnSpPr>
            <p:nvPr/>
          </p:nvCxnSpPr>
          <p:spPr>
            <a:xfrm rot="5400000" flipH="1" flipV="1">
              <a:off x="6847610" y="5403274"/>
              <a:ext cx="152399" cy="108065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8" name="Agrupar 45"/>
          <p:cNvGrpSpPr/>
          <p:nvPr/>
        </p:nvGrpSpPr>
        <p:grpSpPr>
          <a:xfrm>
            <a:off x="4902200" y="4419600"/>
            <a:ext cx="1580873" cy="788424"/>
            <a:chOff x="4038600" y="1142999"/>
            <a:chExt cx="2043546" cy="1333500"/>
          </a:xfrm>
        </p:grpSpPr>
        <p:sp>
          <p:nvSpPr>
            <p:cNvPr id="349" name="Rectángulo redondeado 348"/>
            <p:cNvSpPr/>
            <p:nvPr/>
          </p:nvSpPr>
          <p:spPr>
            <a:xfrm>
              <a:off x="4038600" y="1142999"/>
              <a:ext cx="2043544" cy="609602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10000"/>
            </a:bodyPr>
            <a:lstStyle/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AcProgn2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sp>
          <p:nvSpPr>
            <p:cNvPr id="350" name="Rectángulo redondeado 349"/>
            <p:cNvSpPr/>
            <p:nvPr/>
          </p:nvSpPr>
          <p:spPr>
            <a:xfrm>
              <a:off x="4038601" y="1904997"/>
              <a:ext cx="983672" cy="571501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Action</a:t>
              </a:r>
              <a:endParaRPr lang="es-ES_tradnl" dirty="0" smtClean="0">
                <a:solidFill>
                  <a:srgbClr val="FFFFFF"/>
                </a:solidFill>
              </a:endParaRPr>
            </a:p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Node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sp>
          <p:nvSpPr>
            <p:cNvPr id="351" name="Rectángulo redondeado 350"/>
            <p:cNvSpPr/>
            <p:nvPr/>
          </p:nvSpPr>
          <p:spPr>
            <a:xfrm>
              <a:off x="5098474" y="1904998"/>
              <a:ext cx="983672" cy="571501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  <a:reflection stA="28000" endPos="42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Action</a:t>
              </a:r>
              <a:endParaRPr lang="es-ES_tradnl" dirty="0" smtClean="0">
                <a:solidFill>
                  <a:srgbClr val="FFFFFF"/>
                </a:solidFill>
              </a:endParaRPr>
            </a:p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Node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cxnSp>
          <p:nvCxnSpPr>
            <p:cNvPr id="352" name="Conector recto 351"/>
            <p:cNvCxnSpPr>
              <a:stCxn id="349" idx="2"/>
              <a:endCxn id="351" idx="0"/>
            </p:cNvCxnSpPr>
            <p:nvPr/>
          </p:nvCxnSpPr>
          <p:spPr>
            <a:xfrm rot="16200000" flipH="1">
              <a:off x="5249142" y="1563829"/>
              <a:ext cx="152399" cy="52993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Conector recto 352"/>
            <p:cNvCxnSpPr>
              <a:stCxn id="350" idx="0"/>
              <a:endCxn id="349" idx="2"/>
            </p:cNvCxnSpPr>
            <p:nvPr/>
          </p:nvCxnSpPr>
          <p:spPr>
            <a:xfrm rot="5400000" flipH="1" flipV="1">
              <a:off x="4719206" y="1563830"/>
              <a:ext cx="152398" cy="52993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4" name="Agrupar 52"/>
          <p:cNvGrpSpPr/>
          <p:nvPr/>
        </p:nvGrpSpPr>
        <p:grpSpPr>
          <a:xfrm>
            <a:off x="266506" y="3449731"/>
            <a:ext cx="4483294" cy="2415640"/>
            <a:chOff x="381002" y="838200"/>
            <a:chExt cx="6248398" cy="4191000"/>
          </a:xfrm>
        </p:grpSpPr>
        <p:sp>
          <p:nvSpPr>
            <p:cNvPr id="355" name="Recortar rectángulo de esquina sencilla 354"/>
            <p:cNvSpPr/>
            <p:nvPr/>
          </p:nvSpPr>
          <p:spPr>
            <a:xfrm>
              <a:off x="381002" y="838200"/>
              <a:ext cx="6248398" cy="4191000"/>
            </a:xfrm>
            <a:prstGeom prst="snip1Rect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s-ES_tradnl"/>
            </a:p>
          </p:txBody>
        </p:sp>
        <p:sp>
          <p:nvSpPr>
            <p:cNvPr id="356" name="Rectángulo redondeado 355"/>
            <p:cNvSpPr/>
            <p:nvPr/>
          </p:nvSpPr>
          <p:spPr>
            <a:xfrm>
              <a:off x="1447803" y="1371600"/>
              <a:ext cx="1967347" cy="609600"/>
            </a:xfrm>
            <a:prstGeom prst="roundRect">
              <a:avLst/>
            </a:prstGeom>
            <a:gradFill flip="none" rotWithShape="1">
              <a:gsLst>
                <a:gs pos="65000">
                  <a:srgbClr val="FFFF00"/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If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sp>
          <p:nvSpPr>
            <p:cNvPr id="357" name="Rectángulo redondeado 356"/>
            <p:cNvSpPr/>
            <p:nvPr/>
          </p:nvSpPr>
          <p:spPr>
            <a:xfrm>
              <a:off x="928260" y="2286000"/>
              <a:ext cx="1510145" cy="609600"/>
            </a:xfrm>
            <a:prstGeom prst="roundRect">
              <a:avLst/>
            </a:prstGeom>
            <a:gradFill flip="none" rotWithShape="1">
              <a:gsLst>
                <a:gs pos="65000">
                  <a:srgbClr val="FFFF00"/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CondNode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sp>
          <p:nvSpPr>
            <p:cNvPr id="358" name="Rectángulo redondeado 357"/>
            <p:cNvSpPr/>
            <p:nvPr/>
          </p:nvSpPr>
          <p:spPr>
            <a:xfrm>
              <a:off x="2521531" y="2286000"/>
              <a:ext cx="1357747" cy="609600"/>
            </a:xfrm>
            <a:prstGeom prst="roundRect">
              <a:avLst/>
            </a:prstGeom>
            <a:gradFill flip="none" rotWithShape="1">
              <a:gsLst>
                <a:gs pos="65000">
                  <a:srgbClr val="FFFF00"/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000000"/>
                  </a:solidFill>
                </a:rPr>
                <a:t>ActionNode</a:t>
              </a:r>
              <a:endParaRPr lang="es-ES_tradnl" dirty="0">
                <a:solidFill>
                  <a:srgbClr val="000000"/>
                </a:solidFill>
              </a:endParaRPr>
            </a:p>
          </p:txBody>
        </p:sp>
        <p:cxnSp>
          <p:nvCxnSpPr>
            <p:cNvPr id="359" name="Conector recto 358"/>
            <p:cNvCxnSpPr>
              <a:stCxn id="358" idx="0"/>
              <a:endCxn id="356" idx="2"/>
            </p:cNvCxnSpPr>
            <p:nvPr/>
          </p:nvCxnSpPr>
          <p:spPr>
            <a:xfrm rot="16200000" flipV="1">
              <a:off x="2663539" y="1749137"/>
              <a:ext cx="304800" cy="768928"/>
            </a:xfrm>
            <a:prstGeom prst="line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Conector recto 359"/>
            <p:cNvCxnSpPr>
              <a:stCxn id="357" idx="0"/>
              <a:endCxn id="356" idx="2"/>
            </p:cNvCxnSpPr>
            <p:nvPr/>
          </p:nvCxnSpPr>
          <p:spPr>
            <a:xfrm rot="5400000" flipH="1" flipV="1">
              <a:off x="1905003" y="1759530"/>
              <a:ext cx="304800" cy="748145"/>
            </a:xfrm>
            <a:prstGeom prst="line">
              <a:avLst/>
            </a:prstGeom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Rectángulo redondeado 360"/>
            <p:cNvSpPr/>
            <p:nvPr/>
          </p:nvSpPr>
          <p:spPr>
            <a:xfrm>
              <a:off x="1309256" y="3276603"/>
              <a:ext cx="1967346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IfProgn3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sp>
          <p:nvSpPr>
            <p:cNvPr id="362" name="Rectángulo redondeado 361"/>
            <p:cNvSpPr/>
            <p:nvPr/>
          </p:nvSpPr>
          <p:spPr>
            <a:xfrm>
              <a:off x="696194" y="4038602"/>
              <a:ext cx="1032166" cy="609602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If</a:t>
              </a:r>
              <a:endParaRPr lang="es-ES_tradnl" dirty="0" smtClean="0">
                <a:solidFill>
                  <a:srgbClr val="FFFFFF"/>
                </a:solidFill>
              </a:endParaRPr>
            </a:p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Node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sp>
          <p:nvSpPr>
            <p:cNvPr id="363" name="Rectángulo redondeado 362"/>
            <p:cNvSpPr/>
            <p:nvPr/>
          </p:nvSpPr>
          <p:spPr>
            <a:xfrm>
              <a:off x="1773385" y="4038602"/>
              <a:ext cx="1046017" cy="609602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If</a:t>
              </a:r>
              <a:endParaRPr lang="es-ES_tradnl" dirty="0" smtClean="0">
                <a:solidFill>
                  <a:srgbClr val="FFFFFF"/>
                </a:solidFill>
              </a:endParaRPr>
            </a:p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Node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sp>
          <p:nvSpPr>
            <p:cNvPr id="364" name="Rectángulo redondeado 363"/>
            <p:cNvSpPr/>
            <p:nvPr/>
          </p:nvSpPr>
          <p:spPr>
            <a:xfrm>
              <a:off x="2850577" y="4038603"/>
              <a:ext cx="969817" cy="609601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75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If</a:t>
              </a:r>
              <a:endParaRPr lang="es-ES_tradnl" dirty="0" smtClean="0">
                <a:solidFill>
                  <a:srgbClr val="FFFFFF"/>
                </a:solidFill>
              </a:endParaRPr>
            </a:p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Node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cxnSp>
          <p:nvCxnSpPr>
            <p:cNvPr id="365" name="Conector recto 364"/>
            <p:cNvCxnSpPr>
              <a:stCxn id="364" idx="0"/>
              <a:endCxn id="361" idx="2"/>
            </p:cNvCxnSpPr>
            <p:nvPr/>
          </p:nvCxnSpPr>
          <p:spPr>
            <a:xfrm rot="16200000" flipV="1">
              <a:off x="2738008" y="3441124"/>
              <a:ext cx="152400" cy="1042557"/>
            </a:xfrm>
            <a:prstGeom prst="line">
              <a:avLst/>
            </a:prstGeom>
            <a:ln>
              <a:solidFill>
                <a:srgbClr val="000000"/>
              </a:solidFill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Conector recto 365"/>
            <p:cNvCxnSpPr>
              <a:stCxn id="363" idx="0"/>
              <a:endCxn id="361" idx="2"/>
            </p:cNvCxnSpPr>
            <p:nvPr/>
          </p:nvCxnSpPr>
          <p:spPr>
            <a:xfrm rot="16200000" flipV="1">
              <a:off x="2218463" y="3960670"/>
              <a:ext cx="152399" cy="3465"/>
            </a:xfrm>
            <a:prstGeom prst="line">
              <a:avLst/>
            </a:prstGeom>
            <a:ln>
              <a:solidFill>
                <a:srgbClr val="000000"/>
              </a:solidFill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Conector recto 366"/>
            <p:cNvCxnSpPr>
              <a:stCxn id="362" idx="0"/>
              <a:endCxn id="361" idx="2"/>
            </p:cNvCxnSpPr>
            <p:nvPr/>
          </p:nvCxnSpPr>
          <p:spPr>
            <a:xfrm rot="5400000" flipH="1" flipV="1">
              <a:off x="1676404" y="3422077"/>
              <a:ext cx="152399" cy="1080652"/>
            </a:xfrm>
            <a:prstGeom prst="line">
              <a:avLst/>
            </a:prstGeom>
            <a:ln>
              <a:solidFill>
                <a:srgbClr val="000000"/>
              </a:solidFill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Rectángulo redondeado 367"/>
            <p:cNvSpPr/>
            <p:nvPr/>
          </p:nvSpPr>
          <p:spPr>
            <a:xfrm>
              <a:off x="4076704" y="3314701"/>
              <a:ext cx="2043546" cy="609600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IfProgn2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sp>
          <p:nvSpPr>
            <p:cNvPr id="369" name="Rectángulo redondeado 368"/>
            <p:cNvSpPr/>
            <p:nvPr/>
          </p:nvSpPr>
          <p:spPr>
            <a:xfrm>
              <a:off x="4076705" y="4076699"/>
              <a:ext cx="983672" cy="571501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If</a:t>
              </a:r>
              <a:endParaRPr lang="es-ES_tradnl" dirty="0" smtClean="0">
                <a:solidFill>
                  <a:srgbClr val="FFFFFF"/>
                </a:solidFill>
              </a:endParaRPr>
            </a:p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Node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sp>
          <p:nvSpPr>
            <p:cNvPr id="370" name="Rectángulo redondeado 369"/>
            <p:cNvSpPr/>
            <p:nvPr/>
          </p:nvSpPr>
          <p:spPr>
            <a:xfrm>
              <a:off x="5136579" y="4076700"/>
              <a:ext cx="983672" cy="571501"/>
            </a:xfrm>
            <a:prstGeom prst="roundRect">
              <a:avLst/>
            </a:prstGeom>
            <a:gradFill flip="none" rotWithShape="1">
              <a:gsLst>
                <a:gs pos="65000">
                  <a:schemeClr val="tx1">
                    <a:lumMod val="75000"/>
                    <a:lumOff val="25000"/>
                  </a:schemeClr>
                </a:gs>
                <a:gs pos="99000">
                  <a:schemeClr val="bg1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41275" dist="50800" dir="7680000" algn="tl" rotWithShape="0">
                <a:srgbClr val="000000">
                  <a:alpha val="54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If</a:t>
              </a:r>
              <a:endParaRPr lang="es-ES_tradnl" dirty="0" smtClean="0">
                <a:solidFill>
                  <a:srgbClr val="FFFFFF"/>
                </a:solidFill>
              </a:endParaRPr>
            </a:p>
            <a:p>
              <a:pPr algn="ctr"/>
              <a:r>
                <a:rPr lang="es-ES_tradnl" dirty="0" err="1" smtClean="0">
                  <a:solidFill>
                    <a:srgbClr val="FFFFFF"/>
                  </a:solidFill>
                </a:rPr>
                <a:t>Node</a:t>
              </a:r>
              <a:endParaRPr lang="es-ES_tradnl" dirty="0">
                <a:solidFill>
                  <a:srgbClr val="FFFFFF"/>
                </a:solidFill>
              </a:endParaRPr>
            </a:p>
          </p:txBody>
        </p:sp>
        <p:cxnSp>
          <p:nvCxnSpPr>
            <p:cNvPr id="371" name="Conector recto 370"/>
            <p:cNvCxnSpPr>
              <a:stCxn id="368" idx="2"/>
              <a:endCxn id="370" idx="0"/>
            </p:cNvCxnSpPr>
            <p:nvPr/>
          </p:nvCxnSpPr>
          <p:spPr>
            <a:xfrm rot="16200000" flipH="1">
              <a:off x="5287247" y="3735531"/>
              <a:ext cx="152399" cy="529937"/>
            </a:xfrm>
            <a:prstGeom prst="line">
              <a:avLst/>
            </a:prstGeom>
            <a:ln>
              <a:solidFill>
                <a:srgbClr val="000000"/>
              </a:solidFill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Conector recto 371"/>
            <p:cNvCxnSpPr>
              <a:stCxn id="369" idx="0"/>
              <a:endCxn id="368" idx="2"/>
            </p:cNvCxnSpPr>
            <p:nvPr/>
          </p:nvCxnSpPr>
          <p:spPr>
            <a:xfrm rot="5400000" flipH="1" flipV="1">
              <a:off x="4757310" y="3735532"/>
              <a:ext cx="152398" cy="529936"/>
            </a:xfrm>
            <a:prstGeom prst="line">
              <a:avLst/>
            </a:prstGeom>
            <a:ln>
              <a:solidFill>
                <a:srgbClr val="000000"/>
              </a:solidFill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CuadroTexto 372"/>
            <p:cNvSpPr txBox="1"/>
            <p:nvPr/>
          </p:nvSpPr>
          <p:spPr>
            <a:xfrm>
              <a:off x="381002" y="838200"/>
              <a:ext cx="205740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normAutofit fontScale="47500" lnSpcReduction="20000"/>
            </a:bodyPr>
            <a:lstStyle/>
            <a:p>
              <a:r>
                <a:rPr lang="es-ES_tradnl" dirty="0" err="1" smtClean="0"/>
                <a:t>If</a:t>
              </a:r>
              <a:r>
                <a:rPr lang="es-ES_tradnl" dirty="0" smtClean="0"/>
                <a:t> </a:t>
              </a:r>
              <a:r>
                <a:rPr lang="es-ES_tradnl" dirty="0" err="1" smtClean="0"/>
                <a:t>Nodes</a:t>
              </a:r>
              <a:endParaRPr lang="es-ES_tradnl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49</Words>
  <Application>Microsoft Macintosh PowerPoint</Application>
  <PresentationFormat>A4 (210x297 mm)</PresentationFormat>
  <Paragraphs>46</Paragraphs>
  <Slides>1</Slides>
  <Notes>0</Notes>
  <HiddenSlides>0</HiddenSlides>
  <MMClips>0</MMClips>
  <ScaleCrop>false</ScaleCrop>
  <HeadingPairs>
    <vt:vector size="4" baseType="variant"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Uc3m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Ignacio Bona Piedrabuena</dc:creator>
  <cp:lastModifiedBy>Ignacio Bona Piedrabuena</cp:lastModifiedBy>
  <cp:revision>3</cp:revision>
  <dcterms:created xsi:type="dcterms:W3CDTF">2009-12-29T21:58:24Z</dcterms:created>
  <dcterms:modified xsi:type="dcterms:W3CDTF">2009-12-29T22:01:29Z</dcterms:modified>
</cp:coreProperties>
</file>