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0" r:id="rId16"/>
    <p:sldId id="271" r:id="rId17"/>
    <p:sldId id="273" r:id="rId18"/>
  </p:sldIdLst>
  <p:sldSz cx="6858000" cy="9906000" type="A4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0933" autoAdjust="0"/>
    <p:restoredTop sz="94660"/>
  </p:normalViewPr>
  <p:slideViewPr>
    <p:cSldViewPr snapToObjects="1">
      <p:cViewPr>
        <p:scale>
          <a:sx n="100" d="100"/>
          <a:sy n="100" d="100"/>
        </p:scale>
        <p:origin x="-1968" y="5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3A3AE-21C6-3C48-9A27-A50CF6B6C598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C886-5B05-CC42-85CD-18472FB47511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9C886-5B05-CC42-85CD-18472FB47511}" type="slidenum">
              <a:rPr lang="es-ES_tradnl" smtClean="0"/>
              <a:pPr/>
              <a:t>14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B1E6-F226-4F43-B3D0-073DF53C583F}" type="datetimeFigureOut">
              <a:rPr lang="es-ES_tradnl" smtClean="0"/>
              <a:pPr/>
              <a:t>29/6/09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A064-762F-6243-AFB2-F62E7A34803F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510147" y="380207"/>
            <a:ext cx="4662055" cy="2895600"/>
            <a:chOff x="3719946" y="228600"/>
            <a:chExt cx="4662054" cy="2895600"/>
          </a:xfrm>
        </p:grpSpPr>
        <p:grpSp>
          <p:nvGrpSpPr>
            <p:cNvPr id="5" name="Agrupar 68"/>
            <p:cNvGrpSpPr/>
            <p:nvPr/>
          </p:nvGrpSpPr>
          <p:grpSpPr>
            <a:xfrm>
              <a:off x="3719946" y="228600"/>
              <a:ext cx="4662054" cy="2895600"/>
              <a:chOff x="3581400" y="228600"/>
              <a:chExt cx="4662054" cy="2895600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4786746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5146964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5507182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4786746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5146964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5507182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4786746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5146964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5507182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992092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352310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6712528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5992092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6352310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6712528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5992092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352310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6712528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3581400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3941618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4301836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3581400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3941618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301836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3581400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3941618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4301836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4786746" y="228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5146964" y="228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5507182" y="228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Rectángulo 40"/>
              <p:cNvSpPr/>
              <p:nvPr/>
            </p:nvSpPr>
            <p:spPr>
              <a:xfrm>
                <a:off x="4786746" y="533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5146964" y="533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5507182" y="533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Rectángulo 43"/>
              <p:cNvSpPr/>
              <p:nvPr/>
            </p:nvSpPr>
            <p:spPr>
              <a:xfrm>
                <a:off x="4786746" y="838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5146964" y="838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5507182" y="838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4759037" y="2209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5119255" y="2209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5479473" y="2209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4759037" y="2514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Rectángulo 50"/>
              <p:cNvSpPr/>
              <p:nvPr/>
            </p:nvSpPr>
            <p:spPr>
              <a:xfrm>
                <a:off x="5119255" y="2514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5479473" y="2514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Rectángulo 52"/>
              <p:cNvSpPr/>
              <p:nvPr/>
            </p:nvSpPr>
            <p:spPr>
              <a:xfrm>
                <a:off x="4759037" y="2819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Rectángulo 53"/>
              <p:cNvSpPr/>
              <p:nvPr/>
            </p:nvSpPr>
            <p:spPr>
              <a:xfrm>
                <a:off x="5119255" y="2819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Rectángulo 54"/>
              <p:cNvSpPr/>
              <p:nvPr/>
            </p:nvSpPr>
            <p:spPr>
              <a:xfrm>
                <a:off x="5479473" y="2819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6" name="Rectángulo 55"/>
              <p:cNvSpPr/>
              <p:nvPr/>
            </p:nvSpPr>
            <p:spPr>
              <a:xfrm>
                <a:off x="7162800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Rectángulo 56"/>
              <p:cNvSpPr/>
              <p:nvPr/>
            </p:nvSpPr>
            <p:spPr>
              <a:xfrm>
                <a:off x="7523018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Rectángulo 57"/>
              <p:cNvSpPr/>
              <p:nvPr/>
            </p:nvSpPr>
            <p:spPr>
              <a:xfrm>
                <a:off x="7883236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7162800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" name="Rectángulo 59"/>
              <p:cNvSpPr/>
              <p:nvPr/>
            </p:nvSpPr>
            <p:spPr>
              <a:xfrm>
                <a:off x="7523018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" name="Rectángulo 60"/>
              <p:cNvSpPr/>
              <p:nvPr/>
            </p:nvSpPr>
            <p:spPr>
              <a:xfrm>
                <a:off x="7883236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" name="Rectángulo 61"/>
              <p:cNvSpPr/>
              <p:nvPr/>
            </p:nvSpPr>
            <p:spPr>
              <a:xfrm>
                <a:off x="7162800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" name="Rectángulo 62"/>
              <p:cNvSpPr/>
              <p:nvPr/>
            </p:nvSpPr>
            <p:spPr>
              <a:xfrm>
                <a:off x="7523018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7883236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4925292" y="1219200"/>
              <a:ext cx="360218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de flecha 6"/>
            <p:cNvCxnSpPr/>
            <p:nvPr/>
          </p:nvCxnSpPr>
          <p:spPr>
            <a:xfrm rot="5400000" flipH="1" flipV="1">
              <a:off x="4916092" y="1181497"/>
              <a:ext cx="3802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rot="5400000">
              <a:off x="4953002" y="1523207"/>
              <a:ext cx="304800" cy="1586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/>
            <p:cNvCxnSpPr/>
            <p:nvPr/>
          </p:nvCxnSpPr>
          <p:spPr>
            <a:xfrm rot="10800000">
              <a:off x="4648201" y="1371600"/>
              <a:ext cx="456409" cy="794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5106991" y="1371598"/>
              <a:ext cx="379409" cy="796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ángulo redondeado 64"/>
          <p:cNvSpPr/>
          <p:nvPr/>
        </p:nvSpPr>
        <p:spPr>
          <a:xfrm>
            <a:off x="443346" y="1523206"/>
            <a:ext cx="1738747" cy="608806"/>
          </a:xfrm>
          <a:prstGeom prst="roundRect">
            <a:avLst/>
          </a:prstGeom>
          <a:gradFill flip="none" rotWithShape="1">
            <a:gsLst>
              <a:gs pos="4000">
                <a:srgbClr val="008000"/>
              </a:gs>
              <a:gs pos="100000">
                <a:srgbClr val="CCFFCC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MovePos</a:t>
            </a:r>
            <a:r>
              <a:rPr lang="es-ES_tradnl" dirty="0" smtClean="0"/>
              <a:t> </a:t>
            </a:r>
            <a:r>
              <a:rPr lang="es-ES_tradnl" dirty="0" err="1" smtClean="0"/>
              <a:t>Left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2424546" y="228600"/>
            <a:ext cx="1738747" cy="608806"/>
          </a:xfrm>
          <a:prstGeom prst="roundRect">
            <a:avLst/>
          </a:prstGeom>
          <a:gradFill flip="none" rotWithShape="1">
            <a:gsLst>
              <a:gs pos="400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MovePos</a:t>
            </a:r>
            <a:r>
              <a:rPr lang="es-ES_tradnl" dirty="0" smtClean="0"/>
              <a:t> Up </a:t>
            </a:r>
            <a:endParaRPr lang="es-ES_tradnl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424547" y="2818606"/>
            <a:ext cx="1752600" cy="609600"/>
          </a:xfrm>
          <a:prstGeom prst="roundRect">
            <a:avLst/>
          </a:prstGeom>
          <a:gradFill flip="none" rotWithShape="1">
            <a:gsLst>
              <a:gs pos="4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MovePos</a:t>
            </a:r>
            <a:r>
              <a:rPr lang="es-ES_tradnl" dirty="0" smtClean="0"/>
              <a:t> </a:t>
            </a:r>
            <a:r>
              <a:rPr lang="es-ES_tradnl" dirty="0" err="1" smtClean="0"/>
              <a:t>Down</a:t>
            </a:r>
            <a:endParaRPr lang="es-ES_tradnl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4329546" y="1524001"/>
            <a:ext cx="1738747" cy="608806"/>
          </a:xfrm>
          <a:prstGeom prst="roundRect">
            <a:avLst/>
          </a:prstGeom>
          <a:gradFill flip="none" rotWithShape="1">
            <a:gsLst>
              <a:gs pos="3000">
                <a:srgbClr val="FFFF00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tx1"/>
                </a:solidFill>
              </a:rPr>
              <a:t>MovePos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Right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263237" y="3657600"/>
            <a:ext cx="1967347" cy="609600"/>
          </a:xfrm>
          <a:prstGeom prst="roundRect">
            <a:avLst/>
          </a:prstGeom>
          <a:gradFill flip="none" rotWithShape="1">
            <a:gsLst>
              <a:gs pos="4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MoveFaceUp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</a:rPr>
              <a:t>Clockwise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2382982" y="3657600"/>
            <a:ext cx="1967347" cy="609600"/>
          </a:xfrm>
          <a:prstGeom prst="roundRect">
            <a:avLst/>
          </a:prstGeom>
          <a:gradFill flip="none" rotWithShape="1">
            <a:gsLst>
              <a:gs pos="400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MoveFaceFront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</a:rPr>
              <a:t>Clockwise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2410690" y="4419600"/>
            <a:ext cx="1967347" cy="609600"/>
          </a:xfrm>
          <a:prstGeom prst="roundRect">
            <a:avLst/>
          </a:prstGeom>
          <a:gradFill flip="none" rotWithShape="1">
            <a:gsLst>
              <a:gs pos="400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MoveFaceFront</a:t>
            </a:r>
            <a:endParaRPr lang="es-ES_tradnl" dirty="0" smtClean="0">
              <a:solidFill>
                <a:srgbClr val="000000"/>
              </a:solidFill>
            </a:endParaRPr>
          </a:p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CounterClockwise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4502729" y="36576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7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MoveFaceDown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</a:rPr>
              <a:t>Clockwise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73" name="Rectángulo redondeado 72"/>
          <p:cNvSpPr/>
          <p:nvPr/>
        </p:nvSpPr>
        <p:spPr>
          <a:xfrm>
            <a:off x="4516582" y="44196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7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MoveFaceDown</a:t>
            </a:r>
            <a:endParaRPr lang="es-ES_tradnl" dirty="0" smtClean="0">
              <a:solidFill>
                <a:srgbClr val="000000"/>
              </a:solidFill>
            </a:endParaRPr>
          </a:p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CounterClockwise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63237" y="5181601"/>
            <a:ext cx="1967347" cy="609600"/>
          </a:xfrm>
          <a:prstGeom prst="roundRect">
            <a:avLst/>
          </a:prstGeom>
          <a:gradFill flip="none" rotWithShape="1">
            <a:gsLst>
              <a:gs pos="68000">
                <a:schemeClr val="tx2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MoveFaceRight</a:t>
            </a:r>
            <a:r>
              <a:rPr lang="es-ES_tradnl" dirty="0" smtClean="0"/>
              <a:t> </a:t>
            </a:r>
            <a:r>
              <a:rPr lang="es-ES_tradnl" dirty="0" err="1" smtClean="0"/>
              <a:t>Clockwise</a:t>
            </a:r>
            <a:endParaRPr lang="es-ES_tradnl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90945" y="5943600"/>
            <a:ext cx="1967347" cy="609600"/>
          </a:xfrm>
          <a:prstGeom prst="roundRect">
            <a:avLst/>
          </a:prstGeom>
          <a:gradFill flip="none" rotWithShape="1">
            <a:gsLst>
              <a:gs pos="68000">
                <a:schemeClr val="tx2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MoveFaceRight</a:t>
            </a:r>
            <a:endParaRPr lang="es-ES_tradnl" dirty="0" smtClean="0"/>
          </a:p>
          <a:p>
            <a:pPr algn="ctr"/>
            <a:r>
              <a:rPr lang="es-ES_tradnl" dirty="0" err="1" smtClean="0"/>
              <a:t>CounterClockwise</a:t>
            </a:r>
            <a:endParaRPr lang="es-ES_tradnl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438402" y="5181601"/>
            <a:ext cx="1967347" cy="609600"/>
          </a:xfrm>
          <a:prstGeom prst="roundRect">
            <a:avLst/>
          </a:prstGeom>
          <a:gradFill flip="none" rotWithShape="1">
            <a:gsLst>
              <a:gs pos="63000">
                <a:srgbClr val="0080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</a:rPr>
              <a:t>MoveFaceLeft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Clockwise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2466110" y="5943600"/>
            <a:ext cx="1967347" cy="609600"/>
          </a:xfrm>
          <a:prstGeom prst="roundRect">
            <a:avLst/>
          </a:prstGeom>
          <a:gradFill flip="none" rotWithShape="1">
            <a:gsLst>
              <a:gs pos="63000">
                <a:srgbClr val="0080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</a:rPr>
              <a:t>MoveFaceLeft</a:t>
            </a:r>
            <a:endParaRPr lang="es-ES_tradnl" dirty="0" smtClean="0">
              <a:solidFill>
                <a:schemeClr val="bg1"/>
              </a:solidFill>
            </a:endParaRPr>
          </a:p>
          <a:p>
            <a:pPr algn="ctr"/>
            <a:r>
              <a:rPr lang="es-ES_tradnl" dirty="0" err="1" smtClean="0">
                <a:solidFill>
                  <a:schemeClr val="bg1"/>
                </a:solidFill>
              </a:rPr>
              <a:t>CounterClockwise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4516582" y="5181601"/>
            <a:ext cx="1967347" cy="609600"/>
          </a:xfrm>
          <a:prstGeom prst="roundRect">
            <a:avLst/>
          </a:prstGeom>
          <a:gradFill flip="none" rotWithShape="1">
            <a:gsLst>
              <a:gs pos="77000">
                <a:srgbClr val="FFFF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MoveFaceBack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</a:rPr>
              <a:t>Clockwise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4544290" y="5943600"/>
            <a:ext cx="1967347" cy="609600"/>
          </a:xfrm>
          <a:prstGeom prst="roundRect">
            <a:avLst/>
          </a:prstGeom>
          <a:gradFill flip="none" rotWithShape="1">
            <a:gsLst>
              <a:gs pos="77000">
                <a:srgbClr val="FFFF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MoveFaceBack</a:t>
            </a:r>
            <a:endParaRPr lang="es-ES_tradnl" dirty="0" smtClean="0">
              <a:solidFill>
                <a:srgbClr val="000000"/>
              </a:solidFill>
            </a:endParaRPr>
          </a:p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CounterClockwise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263237" y="4419600"/>
            <a:ext cx="1967347" cy="609600"/>
          </a:xfrm>
          <a:prstGeom prst="roundRect">
            <a:avLst/>
          </a:prstGeom>
          <a:gradFill flip="none" rotWithShape="1">
            <a:gsLst>
              <a:gs pos="4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MoveFaceUp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</a:rPr>
              <a:t>CounterClockwise</a:t>
            </a:r>
            <a:endParaRPr lang="es-ES_tradnl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48"/>
          <p:cNvGrpSpPr/>
          <p:nvPr/>
        </p:nvGrpSpPr>
        <p:grpSpPr>
          <a:xfrm>
            <a:off x="206756" y="304800"/>
            <a:ext cx="5965444" cy="3031524"/>
            <a:chOff x="0" y="-76200"/>
            <a:chExt cx="8458200" cy="4114800"/>
          </a:xfrm>
        </p:grpSpPr>
        <p:sp>
          <p:nvSpPr>
            <p:cNvPr id="12" name="Recortar rectángulo de esquina sencilla 11"/>
            <p:cNvSpPr/>
            <p:nvPr/>
          </p:nvSpPr>
          <p:spPr>
            <a:xfrm>
              <a:off x="0" y="-76200"/>
              <a:ext cx="8458200" cy="411480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  <p:grpSp>
          <p:nvGrpSpPr>
            <p:cNvPr id="13" name="Agrupar 26"/>
            <p:cNvGrpSpPr/>
            <p:nvPr/>
          </p:nvGrpSpPr>
          <p:grpSpPr>
            <a:xfrm>
              <a:off x="304800" y="381000"/>
              <a:ext cx="4724400" cy="1524000"/>
              <a:chOff x="685800" y="381000"/>
              <a:chExt cx="4724400" cy="1524000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2071254" y="381000"/>
                <a:ext cx="1967346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000000"/>
                    </a:solidFill>
                  </a:rPr>
                  <a:t>Test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ángulo redondeado 28"/>
              <p:cNvSpPr/>
              <p:nvPr/>
            </p:nvSpPr>
            <p:spPr>
              <a:xfrm>
                <a:off x="685800" y="1295400"/>
                <a:ext cx="1219200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62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FaceNode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ángulo redondeado 29"/>
              <p:cNvSpPr/>
              <p:nvPr/>
            </p:nvSpPr>
            <p:spPr>
              <a:xfrm>
                <a:off x="1995054" y="1295400"/>
                <a:ext cx="900546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62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XNode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2971799" y="1295400"/>
                <a:ext cx="990601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77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YNode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4024746" y="1295400"/>
                <a:ext cx="1385454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700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ColorNode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3" name="Conector recto 32"/>
              <p:cNvCxnSpPr>
                <a:stCxn id="28" idx="2"/>
                <a:endCxn id="29" idx="0"/>
              </p:cNvCxnSpPr>
              <p:nvPr/>
            </p:nvCxnSpPr>
            <p:spPr>
              <a:xfrm rot="5400000">
                <a:off x="2022764" y="263237"/>
                <a:ext cx="304800" cy="17595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>
                <a:stCxn id="28" idx="2"/>
                <a:endCxn id="30" idx="0"/>
              </p:cNvCxnSpPr>
              <p:nvPr/>
            </p:nvCxnSpPr>
            <p:spPr>
              <a:xfrm rot="5400000">
                <a:off x="2597727" y="838200"/>
                <a:ext cx="304800" cy="609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>
                <a:stCxn id="28" idx="2"/>
                <a:endCxn id="31" idx="0"/>
              </p:cNvCxnSpPr>
              <p:nvPr/>
            </p:nvCxnSpPr>
            <p:spPr>
              <a:xfrm rot="16200000" flipH="1">
                <a:off x="3108613" y="936913"/>
                <a:ext cx="304800" cy="41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>
                <a:stCxn id="28" idx="2"/>
                <a:endCxn id="32" idx="0"/>
              </p:cNvCxnSpPr>
              <p:nvPr/>
            </p:nvCxnSpPr>
            <p:spPr>
              <a:xfrm rot="16200000" flipH="1">
                <a:off x="3733800" y="311727"/>
                <a:ext cx="304800" cy="16625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ángulo redondeado 13"/>
            <p:cNvSpPr/>
            <p:nvPr/>
          </p:nvSpPr>
          <p:spPr>
            <a:xfrm>
              <a:off x="5943600" y="304800"/>
              <a:ext cx="10668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And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5181600" y="1295401"/>
              <a:ext cx="12954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629400" y="1295401"/>
              <a:ext cx="12954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Conector recto 16"/>
            <p:cNvCxnSpPr>
              <a:stCxn id="15" idx="0"/>
              <a:endCxn id="14" idx="2"/>
            </p:cNvCxnSpPr>
            <p:nvPr/>
          </p:nvCxnSpPr>
          <p:spPr>
            <a:xfrm rot="5400000" flipH="1" flipV="1">
              <a:off x="5962650" y="781051"/>
              <a:ext cx="381001" cy="647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>
              <a:stCxn id="16" idx="0"/>
              <a:endCxn id="14" idx="2"/>
            </p:cNvCxnSpPr>
            <p:nvPr/>
          </p:nvCxnSpPr>
          <p:spPr>
            <a:xfrm rot="16200000" flipV="1">
              <a:off x="6686550" y="704851"/>
              <a:ext cx="381001" cy="8001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redondeado 18"/>
            <p:cNvSpPr/>
            <p:nvPr/>
          </p:nvSpPr>
          <p:spPr>
            <a:xfrm>
              <a:off x="5943600" y="2133600"/>
              <a:ext cx="10668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2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Or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5181599" y="3048000"/>
              <a:ext cx="1295401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2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629400" y="3048000"/>
              <a:ext cx="1295401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2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Conector recto 21"/>
            <p:cNvCxnSpPr>
              <a:stCxn id="20" idx="0"/>
              <a:endCxn id="19" idx="2"/>
            </p:cNvCxnSpPr>
            <p:nvPr/>
          </p:nvCxnSpPr>
          <p:spPr>
            <a:xfrm rot="5400000" flipH="1" flipV="1">
              <a:off x="6000750" y="2571750"/>
              <a:ext cx="304800" cy="647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>
              <a:stCxn id="21" idx="0"/>
              <a:endCxn id="19" idx="2"/>
            </p:cNvCxnSpPr>
            <p:nvPr/>
          </p:nvCxnSpPr>
          <p:spPr>
            <a:xfrm rot="16200000" flipV="1">
              <a:off x="6724651" y="2495549"/>
              <a:ext cx="304800" cy="8001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ángulo redondeado 23"/>
            <p:cNvSpPr/>
            <p:nvPr/>
          </p:nvSpPr>
          <p:spPr>
            <a:xfrm>
              <a:off x="1530926" y="2133600"/>
              <a:ext cx="1364673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6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1530927" y="3048000"/>
              <a:ext cx="1364673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6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6" name="Conector recto 25"/>
            <p:cNvCxnSpPr>
              <a:stCxn id="25" idx="0"/>
              <a:endCxn id="24" idx="2"/>
            </p:cNvCxnSpPr>
            <p:nvPr/>
          </p:nvCxnSpPr>
          <p:spPr>
            <a:xfrm rot="16200000" flipV="1">
              <a:off x="2060864" y="2895599"/>
              <a:ext cx="3048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0" y="-76200"/>
              <a:ext cx="1909485" cy="369332"/>
            </a:xfrm>
            <a:prstGeom prst="rect">
              <a:avLst/>
            </a:prstGeom>
            <a:noFill/>
          </p:spPr>
          <p:txBody>
            <a:bodyPr wrap="none" rtlCol="0">
              <a:normAutofit fontScale="77500" lnSpcReduction="20000"/>
            </a:bodyPr>
            <a:lstStyle/>
            <a:p>
              <a:r>
                <a:rPr lang="es-ES_tradnl" dirty="0" err="1" smtClean="0"/>
                <a:t>Conditional</a:t>
              </a:r>
              <a:r>
                <a:rPr lang="es-ES_tradnl" dirty="0"/>
                <a:t>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233368" y="3429002"/>
            <a:ext cx="6015032" cy="1676398"/>
            <a:chOff x="76200" y="4343400"/>
            <a:chExt cx="8915400" cy="2438400"/>
          </a:xfrm>
        </p:grpSpPr>
        <p:sp>
          <p:nvSpPr>
            <p:cNvPr id="4" name="Recortar rectángulo de esquina sencilla 3"/>
            <p:cNvSpPr/>
            <p:nvPr/>
          </p:nvSpPr>
          <p:spPr>
            <a:xfrm>
              <a:off x="76200" y="4343400"/>
              <a:ext cx="8915400" cy="243840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  <p:grpSp>
          <p:nvGrpSpPr>
            <p:cNvPr id="5" name="Agrupar 25"/>
            <p:cNvGrpSpPr/>
            <p:nvPr/>
          </p:nvGrpSpPr>
          <p:grpSpPr>
            <a:xfrm>
              <a:off x="152401" y="4953001"/>
              <a:ext cx="3366655" cy="1524000"/>
              <a:chOff x="1309254" y="2590800"/>
              <a:chExt cx="3366654" cy="1524000"/>
            </a:xfrm>
          </p:grpSpPr>
          <p:sp>
            <p:nvSpPr>
              <p:cNvPr id="6" name="Rectángulo redondeado 5"/>
              <p:cNvSpPr/>
              <p:nvPr/>
            </p:nvSpPr>
            <p:spPr>
              <a:xfrm>
                <a:off x="1995054" y="2590800"/>
                <a:ext cx="1967346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bg1">
                      <a:lumMod val="8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Move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309254" y="3505200"/>
                <a:ext cx="1600200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bg1">
                      <a:lumMod val="8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FaceNode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ángulo redondeado 7"/>
              <p:cNvSpPr/>
              <p:nvPr/>
            </p:nvSpPr>
            <p:spPr>
              <a:xfrm>
                <a:off x="2985654" y="3505200"/>
                <a:ext cx="1690254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bg1">
                      <a:lumMod val="8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62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DirectionNode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Conector recto 8"/>
              <p:cNvCxnSpPr>
                <a:stCxn id="6" idx="2"/>
                <a:endCxn id="7" idx="0"/>
              </p:cNvCxnSpPr>
              <p:nvPr/>
            </p:nvCxnSpPr>
            <p:spPr>
              <a:xfrm rot="5400000">
                <a:off x="2391641" y="2918114"/>
                <a:ext cx="304800" cy="86937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3252354" y="2926773"/>
                <a:ext cx="304800" cy="85205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82580" y="4343400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normAutofit fontScale="70000" lnSpcReduction="20000"/>
            </a:bodyPr>
            <a:lstStyle/>
            <a:p>
              <a:r>
                <a:rPr lang="es-ES_tradnl" dirty="0" err="1" smtClean="0"/>
                <a:t>Action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  <p:grpSp>
          <p:nvGrpSpPr>
            <p:cNvPr id="38" name="Agrupar 37"/>
            <p:cNvGrpSpPr/>
            <p:nvPr/>
          </p:nvGrpSpPr>
          <p:grpSpPr>
            <a:xfrm>
              <a:off x="3581400" y="5105402"/>
              <a:ext cx="3124200" cy="1371601"/>
              <a:chOff x="5867400" y="5257800"/>
              <a:chExt cx="3124200" cy="1371601"/>
            </a:xfrm>
          </p:grpSpPr>
          <p:sp>
            <p:nvSpPr>
              <p:cNvPr id="39" name="Rectángulo redondeado 38"/>
              <p:cNvSpPr/>
              <p:nvPr/>
            </p:nvSpPr>
            <p:spPr>
              <a:xfrm>
                <a:off x="6480462" y="5257800"/>
                <a:ext cx="1967346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AcProgn3</a:t>
                </a:r>
                <a:endParaRPr lang="es-ES_tradnl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ángulo redondeado 39"/>
              <p:cNvSpPr/>
              <p:nvPr/>
            </p:nvSpPr>
            <p:spPr>
              <a:xfrm>
                <a:off x="5867400" y="6019799"/>
                <a:ext cx="1032166" cy="609602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62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Action</a:t>
                </a:r>
                <a:endParaRPr lang="es-ES_tradnl" dirty="0" smtClean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Node</a:t>
                </a:r>
                <a:endParaRPr lang="es-ES_tradnl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Rectángulo redondeado 40"/>
              <p:cNvSpPr/>
              <p:nvPr/>
            </p:nvSpPr>
            <p:spPr>
              <a:xfrm>
                <a:off x="6944591" y="6019799"/>
                <a:ext cx="1046017" cy="609602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62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Action</a:t>
                </a:r>
                <a:endParaRPr lang="es-ES_tradnl" dirty="0" smtClean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Node</a:t>
                </a:r>
                <a:endParaRPr lang="es-ES_tradnl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ectángulo redondeado 41"/>
              <p:cNvSpPr/>
              <p:nvPr/>
            </p:nvSpPr>
            <p:spPr>
              <a:xfrm>
                <a:off x="8021783" y="6019800"/>
                <a:ext cx="969817" cy="609601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62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Action</a:t>
                </a:r>
                <a:endParaRPr lang="es-ES_tradnl" dirty="0" smtClean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Node</a:t>
                </a:r>
                <a:endParaRPr lang="es-ES_tradnl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Conector recto 42"/>
              <p:cNvCxnSpPr>
                <a:stCxn id="42" idx="0"/>
                <a:endCxn id="39" idx="2"/>
              </p:cNvCxnSpPr>
              <p:nvPr/>
            </p:nvCxnSpPr>
            <p:spPr>
              <a:xfrm rot="16200000" flipV="1">
                <a:off x="7909214" y="5422321"/>
                <a:ext cx="152400" cy="10425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>
                <a:stCxn id="41" idx="0"/>
                <a:endCxn id="39" idx="2"/>
              </p:cNvCxnSpPr>
              <p:nvPr/>
            </p:nvCxnSpPr>
            <p:spPr>
              <a:xfrm rot="16200000" flipV="1">
                <a:off x="7389669" y="5941867"/>
                <a:ext cx="152399" cy="346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>
                <a:stCxn id="40" idx="0"/>
                <a:endCxn id="39" idx="2"/>
              </p:cNvCxnSpPr>
              <p:nvPr/>
            </p:nvCxnSpPr>
            <p:spPr>
              <a:xfrm rot="5400000" flipH="1" flipV="1">
                <a:off x="6847610" y="5403274"/>
                <a:ext cx="152399" cy="10806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Agrupar 45"/>
            <p:cNvGrpSpPr/>
            <p:nvPr/>
          </p:nvGrpSpPr>
          <p:grpSpPr>
            <a:xfrm>
              <a:off x="6781801" y="5105401"/>
              <a:ext cx="2043547" cy="1333500"/>
              <a:chOff x="4038600" y="1142999"/>
              <a:chExt cx="2043546" cy="1333500"/>
            </a:xfrm>
          </p:grpSpPr>
          <p:sp>
            <p:nvSpPr>
              <p:cNvPr id="47" name="Rectángulo redondeado 46"/>
              <p:cNvSpPr/>
              <p:nvPr/>
            </p:nvSpPr>
            <p:spPr>
              <a:xfrm>
                <a:off x="4038600" y="1142999"/>
                <a:ext cx="2043545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AcProgn2</a:t>
                </a:r>
                <a:endParaRPr lang="es-ES_tradnl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Rectángulo redondeado 47"/>
              <p:cNvSpPr/>
              <p:nvPr/>
            </p:nvSpPr>
            <p:spPr>
              <a:xfrm>
                <a:off x="4038601" y="1904997"/>
                <a:ext cx="983672" cy="571501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Action</a:t>
                </a:r>
                <a:endParaRPr lang="es-ES_tradnl" dirty="0" smtClean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Node</a:t>
                </a:r>
                <a:endParaRPr lang="es-ES_tradnl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Rectángulo redondeado 48"/>
              <p:cNvSpPr/>
              <p:nvPr/>
            </p:nvSpPr>
            <p:spPr>
              <a:xfrm>
                <a:off x="5098474" y="1904998"/>
                <a:ext cx="983672" cy="571501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Action</a:t>
                </a:r>
                <a:endParaRPr lang="es-ES_tradnl" dirty="0" smtClean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s-ES_tradnl" dirty="0" err="1" smtClean="0">
                    <a:solidFill>
                      <a:srgbClr val="FFFFFF"/>
                    </a:solidFill>
                  </a:rPr>
                  <a:t>Node</a:t>
                </a:r>
                <a:endParaRPr lang="es-ES_tradnl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Conector recto 49"/>
              <p:cNvCxnSpPr>
                <a:stCxn id="47" idx="2"/>
                <a:endCxn id="49" idx="0"/>
              </p:cNvCxnSpPr>
              <p:nvPr/>
            </p:nvCxnSpPr>
            <p:spPr>
              <a:xfrm rot="16200000" flipH="1">
                <a:off x="5249142" y="1563829"/>
                <a:ext cx="152399" cy="52993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>
                <a:stCxn id="48" idx="0"/>
                <a:endCxn id="47" idx="2"/>
              </p:cNvCxnSpPr>
              <p:nvPr/>
            </p:nvCxnSpPr>
            <p:spPr>
              <a:xfrm rot="5400000" flipH="1" flipV="1">
                <a:off x="4719206" y="1563830"/>
                <a:ext cx="152398" cy="52993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Agrupar 52"/>
          <p:cNvGrpSpPr/>
          <p:nvPr/>
        </p:nvGrpSpPr>
        <p:grpSpPr>
          <a:xfrm>
            <a:off x="228600" y="5181600"/>
            <a:ext cx="6019800" cy="3243523"/>
            <a:chOff x="381002" y="838200"/>
            <a:chExt cx="6248398" cy="4191000"/>
          </a:xfrm>
        </p:grpSpPr>
        <p:sp>
          <p:nvSpPr>
            <p:cNvPr id="54" name="Recortar rectángulo de esquina sencilla 53"/>
            <p:cNvSpPr/>
            <p:nvPr/>
          </p:nvSpPr>
          <p:spPr>
            <a:xfrm>
              <a:off x="381002" y="838200"/>
              <a:ext cx="6248398" cy="4191000"/>
            </a:xfrm>
            <a:prstGeom prst="snip1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1447803" y="13716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If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928260" y="2286000"/>
              <a:ext cx="1510145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2521531" y="2286000"/>
              <a:ext cx="1357747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ActionNode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58" name="Conector recto 57"/>
            <p:cNvCxnSpPr>
              <a:stCxn id="57" idx="0"/>
              <a:endCxn id="55" idx="2"/>
            </p:cNvCxnSpPr>
            <p:nvPr/>
          </p:nvCxnSpPr>
          <p:spPr>
            <a:xfrm rot="16200000" flipV="1">
              <a:off x="2663539" y="1749137"/>
              <a:ext cx="304800" cy="768928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>
              <a:stCxn id="56" idx="0"/>
              <a:endCxn id="55" idx="2"/>
            </p:cNvCxnSpPr>
            <p:nvPr/>
          </p:nvCxnSpPr>
          <p:spPr>
            <a:xfrm rot="5400000" flipH="1" flipV="1">
              <a:off x="1905003" y="1759530"/>
              <a:ext cx="304800" cy="748145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ángulo redondeado 59"/>
            <p:cNvSpPr/>
            <p:nvPr/>
          </p:nvSpPr>
          <p:spPr>
            <a:xfrm>
              <a:off x="1309256" y="3276603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IfProgn3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1" name="Rectángulo redondeado 60"/>
            <p:cNvSpPr/>
            <p:nvPr/>
          </p:nvSpPr>
          <p:spPr>
            <a:xfrm>
              <a:off x="696194" y="4038602"/>
              <a:ext cx="1032166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ángulo redondeado 61"/>
            <p:cNvSpPr/>
            <p:nvPr/>
          </p:nvSpPr>
          <p:spPr>
            <a:xfrm>
              <a:off x="1773385" y="4038602"/>
              <a:ext cx="1046017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2850577" y="4038603"/>
              <a:ext cx="969817" cy="6096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64" name="Conector recto 63"/>
            <p:cNvCxnSpPr>
              <a:stCxn id="63" idx="0"/>
              <a:endCxn id="60" idx="2"/>
            </p:cNvCxnSpPr>
            <p:nvPr/>
          </p:nvCxnSpPr>
          <p:spPr>
            <a:xfrm rot="16200000" flipV="1">
              <a:off x="2738008" y="3441124"/>
              <a:ext cx="152400" cy="1042557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>
              <a:stCxn id="62" idx="0"/>
              <a:endCxn id="60" idx="2"/>
            </p:cNvCxnSpPr>
            <p:nvPr/>
          </p:nvCxnSpPr>
          <p:spPr>
            <a:xfrm rot="16200000" flipV="1">
              <a:off x="2218463" y="3960670"/>
              <a:ext cx="152399" cy="3465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>
              <a:stCxn id="61" idx="0"/>
              <a:endCxn id="60" idx="2"/>
            </p:cNvCxnSpPr>
            <p:nvPr/>
          </p:nvCxnSpPr>
          <p:spPr>
            <a:xfrm rot="5400000" flipH="1" flipV="1">
              <a:off x="1676404" y="3422077"/>
              <a:ext cx="152399" cy="1080652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redondeado 66"/>
            <p:cNvSpPr/>
            <p:nvPr/>
          </p:nvSpPr>
          <p:spPr>
            <a:xfrm>
              <a:off x="4076704" y="3314701"/>
              <a:ext cx="20435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IfProgn2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8" name="Rectángulo redondeado 67"/>
            <p:cNvSpPr/>
            <p:nvPr/>
          </p:nvSpPr>
          <p:spPr>
            <a:xfrm>
              <a:off x="4076705" y="4076699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9" name="Rectángulo redondeado 68"/>
            <p:cNvSpPr/>
            <p:nvPr/>
          </p:nvSpPr>
          <p:spPr>
            <a:xfrm>
              <a:off x="5136579" y="4076700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70" name="Conector recto 69"/>
            <p:cNvCxnSpPr>
              <a:stCxn id="67" idx="2"/>
              <a:endCxn id="69" idx="0"/>
            </p:cNvCxnSpPr>
            <p:nvPr/>
          </p:nvCxnSpPr>
          <p:spPr>
            <a:xfrm rot="16200000" flipH="1">
              <a:off x="5287247" y="3735531"/>
              <a:ext cx="152399" cy="529937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>
              <a:stCxn id="68" idx="0"/>
              <a:endCxn id="67" idx="2"/>
            </p:cNvCxnSpPr>
            <p:nvPr/>
          </p:nvCxnSpPr>
          <p:spPr>
            <a:xfrm rot="5400000" flipH="1" flipV="1">
              <a:off x="4757310" y="3735532"/>
              <a:ext cx="152398" cy="529936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381002" y="838200"/>
              <a:ext cx="20574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fontScale="85000" lnSpcReduction="20000"/>
            </a:bodyPr>
            <a:lstStyle/>
            <a:p>
              <a:r>
                <a:rPr lang="es-ES_tradnl" dirty="0" err="1" smtClean="0"/>
                <a:t>If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8"/>
          <p:cNvGrpSpPr/>
          <p:nvPr/>
        </p:nvGrpSpPr>
        <p:grpSpPr>
          <a:xfrm>
            <a:off x="118883" y="1034612"/>
            <a:ext cx="4529317" cy="2301712"/>
            <a:chOff x="0" y="-76200"/>
            <a:chExt cx="8458200" cy="4114800"/>
          </a:xfrm>
        </p:grpSpPr>
        <p:sp>
          <p:nvSpPr>
            <p:cNvPr id="12" name="Recortar rectángulo de esquina sencilla 11"/>
            <p:cNvSpPr/>
            <p:nvPr/>
          </p:nvSpPr>
          <p:spPr>
            <a:xfrm>
              <a:off x="0" y="-76200"/>
              <a:ext cx="8458200" cy="411480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  <p:grpSp>
          <p:nvGrpSpPr>
            <p:cNvPr id="3" name="Agrupar 26"/>
            <p:cNvGrpSpPr/>
            <p:nvPr/>
          </p:nvGrpSpPr>
          <p:grpSpPr>
            <a:xfrm>
              <a:off x="304800" y="381000"/>
              <a:ext cx="4724400" cy="1524000"/>
              <a:chOff x="685800" y="381000"/>
              <a:chExt cx="4724400" cy="1524000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2071254" y="381000"/>
                <a:ext cx="1967346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s-ES_tradnl" dirty="0" smtClean="0">
                    <a:solidFill>
                      <a:srgbClr val="000000"/>
                    </a:solidFill>
                  </a:rPr>
                  <a:t>Test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ángulo redondeado 28"/>
              <p:cNvSpPr/>
              <p:nvPr/>
            </p:nvSpPr>
            <p:spPr>
              <a:xfrm>
                <a:off x="685800" y="1295400"/>
                <a:ext cx="1219200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FaceNode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ángulo redondeado 29"/>
              <p:cNvSpPr/>
              <p:nvPr/>
            </p:nvSpPr>
            <p:spPr>
              <a:xfrm>
                <a:off x="1995054" y="1295400"/>
                <a:ext cx="900546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XNode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2971799" y="1295400"/>
                <a:ext cx="990601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YNode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4024746" y="1295400"/>
                <a:ext cx="1385454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ColorNode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3" name="Conector recto 32"/>
              <p:cNvCxnSpPr>
                <a:stCxn id="28" idx="2"/>
                <a:endCxn id="29" idx="0"/>
              </p:cNvCxnSpPr>
              <p:nvPr/>
            </p:nvCxnSpPr>
            <p:spPr>
              <a:xfrm rot="5400000">
                <a:off x="2022764" y="263237"/>
                <a:ext cx="304800" cy="17595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>
                <a:stCxn id="28" idx="2"/>
                <a:endCxn id="30" idx="0"/>
              </p:cNvCxnSpPr>
              <p:nvPr/>
            </p:nvCxnSpPr>
            <p:spPr>
              <a:xfrm rot="5400000">
                <a:off x="2597727" y="838200"/>
                <a:ext cx="304800" cy="609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>
                <a:stCxn id="28" idx="2"/>
                <a:endCxn id="31" idx="0"/>
              </p:cNvCxnSpPr>
              <p:nvPr/>
            </p:nvCxnSpPr>
            <p:spPr>
              <a:xfrm rot="16200000" flipH="1">
                <a:off x="3108613" y="936913"/>
                <a:ext cx="304800" cy="41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>
                <a:stCxn id="28" idx="2"/>
                <a:endCxn id="32" idx="0"/>
              </p:cNvCxnSpPr>
              <p:nvPr/>
            </p:nvCxnSpPr>
            <p:spPr>
              <a:xfrm rot="16200000" flipH="1">
                <a:off x="3733800" y="311727"/>
                <a:ext cx="304800" cy="16625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ángulo redondeado 13"/>
            <p:cNvSpPr/>
            <p:nvPr/>
          </p:nvSpPr>
          <p:spPr>
            <a:xfrm>
              <a:off x="5943600" y="304800"/>
              <a:ext cx="10668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And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5181600" y="1295401"/>
              <a:ext cx="12954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629400" y="1295401"/>
              <a:ext cx="12954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Conector recto 16"/>
            <p:cNvCxnSpPr>
              <a:stCxn id="15" idx="0"/>
              <a:endCxn id="14" idx="2"/>
            </p:cNvCxnSpPr>
            <p:nvPr/>
          </p:nvCxnSpPr>
          <p:spPr>
            <a:xfrm rot="5400000" flipH="1" flipV="1">
              <a:off x="5962650" y="781051"/>
              <a:ext cx="381001" cy="647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>
              <a:stCxn id="16" idx="0"/>
              <a:endCxn id="14" idx="2"/>
            </p:cNvCxnSpPr>
            <p:nvPr/>
          </p:nvCxnSpPr>
          <p:spPr>
            <a:xfrm rot="16200000" flipV="1">
              <a:off x="6686550" y="704851"/>
              <a:ext cx="381001" cy="8001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redondeado 18"/>
            <p:cNvSpPr/>
            <p:nvPr/>
          </p:nvSpPr>
          <p:spPr>
            <a:xfrm>
              <a:off x="5943600" y="2133600"/>
              <a:ext cx="10668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2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Or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5181599" y="3048000"/>
              <a:ext cx="1295401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2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629400" y="3048000"/>
              <a:ext cx="1295401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2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Conector recto 21"/>
            <p:cNvCxnSpPr>
              <a:stCxn id="20" idx="0"/>
              <a:endCxn id="19" idx="2"/>
            </p:cNvCxnSpPr>
            <p:nvPr/>
          </p:nvCxnSpPr>
          <p:spPr>
            <a:xfrm rot="5400000" flipH="1" flipV="1">
              <a:off x="6000750" y="2571750"/>
              <a:ext cx="304800" cy="647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>
              <a:stCxn id="21" idx="0"/>
              <a:endCxn id="19" idx="2"/>
            </p:cNvCxnSpPr>
            <p:nvPr/>
          </p:nvCxnSpPr>
          <p:spPr>
            <a:xfrm rot="16200000" flipV="1">
              <a:off x="6724651" y="2495549"/>
              <a:ext cx="304800" cy="8001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ángulo redondeado 23"/>
            <p:cNvSpPr/>
            <p:nvPr/>
          </p:nvSpPr>
          <p:spPr>
            <a:xfrm>
              <a:off x="1530926" y="2133600"/>
              <a:ext cx="1364673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6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1530927" y="3048000"/>
              <a:ext cx="1364673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6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6" name="Conector recto 25"/>
            <p:cNvCxnSpPr>
              <a:stCxn id="25" idx="0"/>
              <a:endCxn id="24" idx="2"/>
            </p:cNvCxnSpPr>
            <p:nvPr/>
          </p:nvCxnSpPr>
          <p:spPr>
            <a:xfrm rot="16200000" flipV="1">
              <a:off x="2060864" y="2895599"/>
              <a:ext cx="3048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0" y="-76200"/>
              <a:ext cx="1909485" cy="369332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s-ES_tradnl" dirty="0" err="1" smtClean="0"/>
                <a:t>Conditional</a:t>
              </a:r>
              <a:r>
                <a:rPr lang="es-ES_tradnl" dirty="0"/>
                <a:t>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  <p:sp>
        <p:nvSpPr>
          <p:cNvPr id="4" name="Recortar rectángulo de esquina sencilla 3"/>
          <p:cNvSpPr/>
          <p:nvPr/>
        </p:nvSpPr>
        <p:spPr>
          <a:xfrm>
            <a:off x="4724400" y="1034611"/>
            <a:ext cx="1752600" cy="4830759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s-ES_tradnl"/>
          </a:p>
        </p:txBody>
      </p:sp>
      <p:grpSp>
        <p:nvGrpSpPr>
          <p:cNvPr id="11" name="Agrupar 25"/>
          <p:cNvGrpSpPr/>
          <p:nvPr/>
        </p:nvGrpSpPr>
        <p:grpSpPr>
          <a:xfrm>
            <a:off x="4800600" y="1576389"/>
            <a:ext cx="1676400" cy="785811"/>
            <a:chOff x="1309254" y="2590800"/>
            <a:chExt cx="3366654" cy="1524000"/>
          </a:xfrm>
        </p:grpSpPr>
        <p:sp>
          <p:nvSpPr>
            <p:cNvPr id="6" name="Rectángulo redondeado 5"/>
            <p:cNvSpPr/>
            <p:nvPr/>
          </p:nvSpPr>
          <p:spPr>
            <a:xfrm>
              <a:off x="1995054" y="2590800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Move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309254" y="3505200"/>
              <a:ext cx="16002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2985654" y="3505200"/>
              <a:ext cx="1690254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DirectionNode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Conector recto 8"/>
            <p:cNvCxnSpPr>
              <a:stCxn id="6" idx="2"/>
              <a:endCxn id="7" idx="0"/>
            </p:cNvCxnSpPr>
            <p:nvPr/>
          </p:nvCxnSpPr>
          <p:spPr>
            <a:xfrm rot="5400000">
              <a:off x="2391641" y="2918114"/>
              <a:ext cx="304800" cy="8693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>
              <a:stCxn id="8" idx="0"/>
              <a:endCxn id="6" idx="2"/>
            </p:cNvCxnSpPr>
            <p:nvPr/>
          </p:nvCxnSpPr>
          <p:spPr>
            <a:xfrm rot="16200000" flipV="1">
              <a:off x="3252354" y="2926773"/>
              <a:ext cx="304800" cy="8520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uadroTexto 36"/>
          <p:cNvSpPr txBox="1"/>
          <p:nvPr/>
        </p:nvSpPr>
        <p:spPr>
          <a:xfrm>
            <a:off x="4724400" y="1066800"/>
            <a:ext cx="729371" cy="190437"/>
          </a:xfrm>
          <a:prstGeom prst="rect">
            <a:avLst/>
          </a:prstGeom>
          <a:noFill/>
        </p:spPr>
        <p:txBody>
          <a:bodyPr wrap="none" rtlCol="0">
            <a:normAutofit fontScale="40000" lnSpcReduction="20000"/>
          </a:bodyPr>
          <a:lstStyle/>
          <a:p>
            <a:r>
              <a:rPr lang="es-ES_tradnl" dirty="0" err="1" smtClean="0"/>
              <a:t>Action</a:t>
            </a:r>
            <a:r>
              <a:rPr lang="es-ES_tradnl" dirty="0" smtClean="0"/>
              <a:t> </a:t>
            </a:r>
            <a:r>
              <a:rPr lang="es-ES_tradnl" dirty="0" err="1" smtClean="0"/>
              <a:t>Nodes</a:t>
            </a:r>
            <a:endParaRPr lang="es-ES_tradnl" dirty="0"/>
          </a:p>
        </p:txBody>
      </p:sp>
      <p:grpSp>
        <p:nvGrpSpPr>
          <p:cNvPr id="13" name="Agrupar 37"/>
          <p:cNvGrpSpPr/>
          <p:nvPr/>
        </p:nvGrpSpPr>
        <p:grpSpPr>
          <a:xfrm>
            <a:off x="4819927" y="2950369"/>
            <a:ext cx="1580873" cy="707231"/>
            <a:chOff x="5867400" y="5257800"/>
            <a:chExt cx="3124200" cy="1371601"/>
          </a:xfrm>
        </p:grpSpPr>
        <p:sp>
          <p:nvSpPr>
            <p:cNvPr id="39" name="Rectángulo redondeado 38"/>
            <p:cNvSpPr/>
            <p:nvPr/>
          </p:nvSpPr>
          <p:spPr>
            <a:xfrm>
              <a:off x="6480462" y="5257800"/>
              <a:ext cx="1967347" cy="6096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AcProgn3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5867400" y="6019799"/>
              <a:ext cx="1032166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1" name="Rectángulo redondeado 40"/>
            <p:cNvSpPr/>
            <p:nvPr/>
          </p:nvSpPr>
          <p:spPr>
            <a:xfrm>
              <a:off x="6944591" y="6019799"/>
              <a:ext cx="1046017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2" name="Rectángulo redondeado 41"/>
            <p:cNvSpPr/>
            <p:nvPr/>
          </p:nvSpPr>
          <p:spPr>
            <a:xfrm>
              <a:off x="8021783" y="6019800"/>
              <a:ext cx="969817" cy="6096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43" name="Conector recto 42"/>
            <p:cNvCxnSpPr>
              <a:stCxn id="42" idx="0"/>
              <a:endCxn id="39" idx="2"/>
            </p:cNvCxnSpPr>
            <p:nvPr/>
          </p:nvCxnSpPr>
          <p:spPr>
            <a:xfrm rot="16200000" flipV="1">
              <a:off x="7909214" y="5422321"/>
              <a:ext cx="152400" cy="10425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>
              <a:stCxn id="41" idx="0"/>
              <a:endCxn id="39" idx="2"/>
            </p:cNvCxnSpPr>
            <p:nvPr/>
          </p:nvCxnSpPr>
          <p:spPr>
            <a:xfrm rot="16200000" flipV="1">
              <a:off x="7389669" y="5941867"/>
              <a:ext cx="152399" cy="34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>
              <a:stCxn id="40" idx="0"/>
              <a:endCxn id="39" idx="2"/>
            </p:cNvCxnSpPr>
            <p:nvPr/>
          </p:nvCxnSpPr>
          <p:spPr>
            <a:xfrm rot="5400000" flipH="1" flipV="1">
              <a:off x="6847610" y="5403274"/>
              <a:ext cx="152399" cy="1080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grupar 45"/>
          <p:cNvGrpSpPr/>
          <p:nvPr/>
        </p:nvGrpSpPr>
        <p:grpSpPr>
          <a:xfrm>
            <a:off x="4800600" y="4419600"/>
            <a:ext cx="1580873" cy="788424"/>
            <a:chOff x="4038600" y="1142999"/>
            <a:chExt cx="2043546" cy="1333500"/>
          </a:xfrm>
        </p:grpSpPr>
        <p:sp>
          <p:nvSpPr>
            <p:cNvPr id="47" name="Rectángulo redondeado 46"/>
            <p:cNvSpPr/>
            <p:nvPr/>
          </p:nvSpPr>
          <p:spPr>
            <a:xfrm>
              <a:off x="4038600" y="1142999"/>
              <a:ext cx="2043544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AcProgn2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4038601" y="1904997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9" name="Rectángulo redondeado 48"/>
            <p:cNvSpPr/>
            <p:nvPr/>
          </p:nvSpPr>
          <p:spPr>
            <a:xfrm>
              <a:off x="5098474" y="1904998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50" name="Conector recto 49"/>
            <p:cNvCxnSpPr>
              <a:stCxn id="47" idx="2"/>
              <a:endCxn id="49" idx="0"/>
            </p:cNvCxnSpPr>
            <p:nvPr/>
          </p:nvCxnSpPr>
          <p:spPr>
            <a:xfrm rot="16200000" flipH="1">
              <a:off x="5249142" y="1563829"/>
              <a:ext cx="152399" cy="52993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>
              <a:stCxn id="48" idx="0"/>
              <a:endCxn id="47" idx="2"/>
            </p:cNvCxnSpPr>
            <p:nvPr/>
          </p:nvCxnSpPr>
          <p:spPr>
            <a:xfrm rot="5400000" flipH="1" flipV="1">
              <a:off x="4719206" y="1563830"/>
              <a:ext cx="152398" cy="5299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52"/>
          <p:cNvGrpSpPr/>
          <p:nvPr/>
        </p:nvGrpSpPr>
        <p:grpSpPr>
          <a:xfrm>
            <a:off x="164906" y="3449731"/>
            <a:ext cx="4483294" cy="2415640"/>
            <a:chOff x="381002" y="838200"/>
            <a:chExt cx="6248398" cy="4191000"/>
          </a:xfrm>
        </p:grpSpPr>
        <p:sp>
          <p:nvSpPr>
            <p:cNvPr id="54" name="Recortar rectángulo de esquina sencilla 53"/>
            <p:cNvSpPr/>
            <p:nvPr/>
          </p:nvSpPr>
          <p:spPr>
            <a:xfrm>
              <a:off x="381002" y="838200"/>
              <a:ext cx="6248398" cy="4191000"/>
            </a:xfrm>
            <a:prstGeom prst="snip1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1447803" y="13716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If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928260" y="2286000"/>
              <a:ext cx="1510145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2521531" y="2286000"/>
              <a:ext cx="1357747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ActionNode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58" name="Conector recto 57"/>
            <p:cNvCxnSpPr>
              <a:stCxn id="57" idx="0"/>
              <a:endCxn id="55" idx="2"/>
            </p:cNvCxnSpPr>
            <p:nvPr/>
          </p:nvCxnSpPr>
          <p:spPr>
            <a:xfrm rot="16200000" flipV="1">
              <a:off x="2663539" y="1749137"/>
              <a:ext cx="304800" cy="768928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>
              <a:stCxn id="56" idx="0"/>
              <a:endCxn id="55" idx="2"/>
            </p:cNvCxnSpPr>
            <p:nvPr/>
          </p:nvCxnSpPr>
          <p:spPr>
            <a:xfrm rot="5400000" flipH="1" flipV="1">
              <a:off x="1905003" y="1759530"/>
              <a:ext cx="304800" cy="748145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ángulo redondeado 59"/>
            <p:cNvSpPr/>
            <p:nvPr/>
          </p:nvSpPr>
          <p:spPr>
            <a:xfrm>
              <a:off x="1309256" y="3276603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IfProgn3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1" name="Rectángulo redondeado 60"/>
            <p:cNvSpPr/>
            <p:nvPr/>
          </p:nvSpPr>
          <p:spPr>
            <a:xfrm>
              <a:off x="696194" y="4038602"/>
              <a:ext cx="1032166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ángulo redondeado 61"/>
            <p:cNvSpPr/>
            <p:nvPr/>
          </p:nvSpPr>
          <p:spPr>
            <a:xfrm>
              <a:off x="1773385" y="4038602"/>
              <a:ext cx="1046017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2850577" y="4038603"/>
              <a:ext cx="969817" cy="6096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64" name="Conector recto 63"/>
            <p:cNvCxnSpPr>
              <a:stCxn id="63" idx="0"/>
              <a:endCxn id="60" idx="2"/>
            </p:cNvCxnSpPr>
            <p:nvPr/>
          </p:nvCxnSpPr>
          <p:spPr>
            <a:xfrm rot="16200000" flipV="1">
              <a:off x="2738008" y="3441124"/>
              <a:ext cx="152400" cy="1042557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>
              <a:stCxn id="62" idx="0"/>
              <a:endCxn id="60" idx="2"/>
            </p:cNvCxnSpPr>
            <p:nvPr/>
          </p:nvCxnSpPr>
          <p:spPr>
            <a:xfrm rot="16200000" flipV="1">
              <a:off x="2218463" y="3960670"/>
              <a:ext cx="152399" cy="3465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>
              <a:stCxn id="61" idx="0"/>
              <a:endCxn id="60" idx="2"/>
            </p:cNvCxnSpPr>
            <p:nvPr/>
          </p:nvCxnSpPr>
          <p:spPr>
            <a:xfrm rot="5400000" flipH="1" flipV="1">
              <a:off x="1676404" y="3422077"/>
              <a:ext cx="152399" cy="1080652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redondeado 66"/>
            <p:cNvSpPr/>
            <p:nvPr/>
          </p:nvSpPr>
          <p:spPr>
            <a:xfrm>
              <a:off x="4076704" y="3314701"/>
              <a:ext cx="20435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IfProgn2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8" name="Rectángulo redondeado 67"/>
            <p:cNvSpPr/>
            <p:nvPr/>
          </p:nvSpPr>
          <p:spPr>
            <a:xfrm>
              <a:off x="4076705" y="4076699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9" name="Rectángulo redondeado 68"/>
            <p:cNvSpPr/>
            <p:nvPr/>
          </p:nvSpPr>
          <p:spPr>
            <a:xfrm>
              <a:off x="5136579" y="4076700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70" name="Conector recto 69"/>
            <p:cNvCxnSpPr>
              <a:stCxn id="67" idx="2"/>
              <a:endCxn id="69" idx="0"/>
            </p:cNvCxnSpPr>
            <p:nvPr/>
          </p:nvCxnSpPr>
          <p:spPr>
            <a:xfrm rot="16200000" flipH="1">
              <a:off x="5287247" y="3735531"/>
              <a:ext cx="152399" cy="529937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>
              <a:stCxn id="68" idx="0"/>
              <a:endCxn id="67" idx="2"/>
            </p:cNvCxnSpPr>
            <p:nvPr/>
          </p:nvCxnSpPr>
          <p:spPr>
            <a:xfrm rot="5400000" flipH="1" flipV="1">
              <a:off x="4757310" y="3735532"/>
              <a:ext cx="152398" cy="529936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381002" y="838200"/>
              <a:ext cx="20574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s-ES_tradnl" dirty="0" err="1" smtClean="0"/>
                <a:t>If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58"/>
          <p:cNvGrpSpPr/>
          <p:nvPr/>
        </p:nvGrpSpPr>
        <p:grpSpPr>
          <a:xfrm>
            <a:off x="290947" y="152401"/>
            <a:ext cx="4662055" cy="2895600"/>
            <a:chOff x="235530" y="152400"/>
            <a:chExt cx="4662054" cy="2895600"/>
          </a:xfrm>
        </p:grpSpPr>
        <p:sp>
          <p:nvSpPr>
            <p:cNvPr id="5" name="Rectángulo 4"/>
            <p:cNvSpPr/>
            <p:nvPr/>
          </p:nvSpPr>
          <p:spPr>
            <a:xfrm>
              <a:off x="1440876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801094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16131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440876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01094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16131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40876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801094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16131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64622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300644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36665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64622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00644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36665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64622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00644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36665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355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957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9559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355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957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9559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2355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5957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9559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5373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1801094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2161312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5373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801094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2161312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5373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1801094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161312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144087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773385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2133603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44087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773385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2133603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44087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773385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2133603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38169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1771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413167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8169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41771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13167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38169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41771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413167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8" name="Agrupar 87"/>
          <p:cNvGrpSpPr/>
          <p:nvPr/>
        </p:nvGrpSpPr>
        <p:grpSpPr>
          <a:xfrm>
            <a:off x="-838200" y="3581397"/>
            <a:ext cx="8458201" cy="4114803"/>
            <a:chOff x="76201" y="2286000"/>
            <a:chExt cx="8458201" cy="4114803"/>
          </a:xfrm>
        </p:grpSpPr>
        <p:sp>
          <p:nvSpPr>
            <p:cNvPr id="59" name="Rectángulo redondeado 58"/>
            <p:cNvSpPr/>
            <p:nvPr/>
          </p:nvSpPr>
          <p:spPr>
            <a:xfrm>
              <a:off x="3886201" y="22860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If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Conector recto 59"/>
            <p:cNvCxnSpPr>
              <a:stCxn id="83" idx="0"/>
              <a:endCxn id="59" idx="2"/>
            </p:cNvCxnSpPr>
            <p:nvPr/>
          </p:nvCxnSpPr>
          <p:spPr>
            <a:xfrm rot="16200000" flipV="1">
              <a:off x="5669973" y="2095503"/>
              <a:ext cx="228600" cy="18287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67" idx="0"/>
              <a:endCxn id="59" idx="2"/>
            </p:cNvCxnSpPr>
            <p:nvPr/>
          </p:nvCxnSpPr>
          <p:spPr>
            <a:xfrm rot="5400000" flipH="1" flipV="1">
              <a:off x="3813466" y="2143996"/>
              <a:ext cx="304801" cy="1808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ángulo redondeado 61"/>
            <p:cNvSpPr/>
            <p:nvPr/>
          </p:nvSpPr>
          <p:spPr>
            <a:xfrm>
              <a:off x="1018307" y="4267201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Test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Conector recto 62"/>
            <p:cNvCxnSpPr>
              <a:stCxn id="62" idx="2"/>
              <a:endCxn id="68" idx="0"/>
            </p:cNvCxnSpPr>
            <p:nvPr/>
          </p:nvCxnSpPr>
          <p:spPr>
            <a:xfrm rot="5400000">
              <a:off x="1271155" y="4298377"/>
              <a:ext cx="152400" cy="1309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>
              <a:stCxn id="62" idx="2"/>
              <a:endCxn id="69" idx="0"/>
            </p:cNvCxnSpPr>
            <p:nvPr/>
          </p:nvCxnSpPr>
          <p:spPr>
            <a:xfrm rot="5400000">
              <a:off x="1735281" y="4762504"/>
              <a:ext cx="152400" cy="3809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>
              <a:stCxn id="62" idx="2"/>
              <a:endCxn id="70" idx="0"/>
            </p:cNvCxnSpPr>
            <p:nvPr/>
          </p:nvCxnSpPr>
          <p:spPr>
            <a:xfrm rot="16200000" flipH="1">
              <a:off x="2053936" y="4824846"/>
              <a:ext cx="152400" cy="25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>
              <a:stCxn id="62" idx="2"/>
              <a:endCxn id="71" idx="0"/>
            </p:cNvCxnSpPr>
            <p:nvPr/>
          </p:nvCxnSpPr>
          <p:spPr>
            <a:xfrm rot="16200000" flipH="1">
              <a:off x="2447057" y="4431724"/>
              <a:ext cx="152400" cy="1042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redondeado 66"/>
            <p:cNvSpPr/>
            <p:nvPr/>
          </p:nvSpPr>
          <p:spPr>
            <a:xfrm>
              <a:off x="2528456" y="3200402"/>
              <a:ext cx="10668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And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ángulo redondeado 67"/>
            <p:cNvSpPr/>
            <p:nvPr/>
          </p:nvSpPr>
          <p:spPr>
            <a:xfrm>
              <a:off x="76201" y="5029200"/>
              <a:ext cx="1233053" cy="609600"/>
            </a:xfrm>
            <a:prstGeom prst="roundRect">
              <a:avLst/>
            </a:prstGeom>
            <a:gradFill flip="none" rotWithShape="1">
              <a:gsLst>
                <a:gs pos="4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FaceUp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ángulo redondeado 68"/>
            <p:cNvSpPr/>
            <p:nvPr/>
          </p:nvSpPr>
          <p:spPr>
            <a:xfrm>
              <a:off x="1323110" y="5029200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FFFFFF"/>
                  </a:solidFill>
                </a:rPr>
                <a:t>X0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70" name="Rectángulo redondeado 69"/>
            <p:cNvSpPr/>
            <p:nvPr/>
          </p:nvSpPr>
          <p:spPr>
            <a:xfrm>
              <a:off x="1960420" y="5029200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rgbClr val="FFFFFF"/>
                  </a:solidFill>
                </a:rPr>
                <a:t>Y</a:t>
              </a:r>
              <a:r>
                <a:rPr lang="es-ES_tradnl" dirty="0" smtClean="0">
                  <a:solidFill>
                    <a:srgbClr val="FFFFFF"/>
                  </a:solidFill>
                </a:rPr>
                <a:t>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71" name="Rectángulo redondeado 70"/>
            <p:cNvSpPr/>
            <p:nvPr/>
          </p:nvSpPr>
          <p:spPr>
            <a:xfrm>
              <a:off x="2604654" y="5029200"/>
              <a:ext cx="879764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Color1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ángulo redondeado 71"/>
            <p:cNvSpPr/>
            <p:nvPr/>
          </p:nvSpPr>
          <p:spPr>
            <a:xfrm>
              <a:off x="3574472" y="5029202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Test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73" name="Conector recto 72"/>
            <p:cNvCxnSpPr>
              <a:stCxn id="72" idx="2"/>
              <a:endCxn id="80" idx="0"/>
            </p:cNvCxnSpPr>
            <p:nvPr/>
          </p:nvCxnSpPr>
          <p:spPr>
            <a:xfrm rot="5400000">
              <a:off x="3818658" y="5051719"/>
              <a:ext cx="152402" cy="1326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>
              <a:stCxn id="72" idx="2"/>
              <a:endCxn id="77" idx="0"/>
            </p:cNvCxnSpPr>
            <p:nvPr/>
          </p:nvCxnSpPr>
          <p:spPr>
            <a:xfrm rot="5400000">
              <a:off x="4291445" y="5524505"/>
              <a:ext cx="152400" cy="3809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>
              <a:stCxn id="72" idx="2"/>
              <a:endCxn id="78" idx="0"/>
            </p:cNvCxnSpPr>
            <p:nvPr/>
          </p:nvCxnSpPr>
          <p:spPr>
            <a:xfrm rot="16200000" flipH="1">
              <a:off x="4610100" y="5586847"/>
              <a:ext cx="152400" cy="25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>
              <a:stCxn id="72" idx="2"/>
              <a:endCxn id="79" idx="0"/>
            </p:cNvCxnSpPr>
            <p:nvPr/>
          </p:nvCxnSpPr>
          <p:spPr>
            <a:xfrm rot="16200000" flipH="1">
              <a:off x="5003221" y="5193725"/>
              <a:ext cx="152400" cy="1042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ángulo redondeado 76"/>
            <p:cNvSpPr/>
            <p:nvPr/>
          </p:nvSpPr>
          <p:spPr>
            <a:xfrm>
              <a:off x="3879274" y="5791201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FFFFFF"/>
                  </a:solidFill>
                </a:rPr>
                <a:t>X1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78" name="Rectángulo redondeado 77"/>
            <p:cNvSpPr/>
            <p:nvPr/>
          </p:nvSpPr>
          <p:spPr>
            <a:xfrm>
              <a:off x="4516585" y="5791201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rgbClr val="FFFFFF"/>
                  </a:solidFill>
                </a:rPr>
                <a:t>Y</a:t>
              </a:r>
              <a:r>
                <a:rPr lang="es-ES_tradnl" dirty="0" smtClean="0">
                  <a:solidFill>
                    <a:srgbClr val="FFFFFF"/>
                  </a:solidFill>
                </a:rPr>
                <a:t>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ángulo redondeado 78"/>
            <p:cNvSpPr/>
            <p:nvPr/>
          </p:nvSpPr>
          <p:spPr>
            <a:xfrm>
              <a:off x="5160818" y="5791201"/>
              <a:ext cx="879764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Color1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ángulo redondeado 79"/>
            <p:cNvSpPr/>
            <p:nvPr/>
          </p:nvSpPr>
          <p:spPr>
            <a:xfrm>
              <a:off x="2590802" y="5791203"/>
              <a:ext cx="1281547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FaceFront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81" name="Conector recto 80"/>
            <p:cNvCxnSpPr>
              <a:stCxn id="67" idx="2"/>
              <a:endCxn id="62" idx="0"/>
            </p:cNvCxnSpPr>
            <p:nvPr/>
          </p:nvCxnSpPr>
          <p:spPr>
            <a:xfrm rot="5400000">
              <a:off x="2303322" y="3508663"/>
              <a:ext cx="457199" cy="10598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>
              <a:stCxn id="67" idx="2"/>
              <a:endCxn id="72" idx="0"/>
            </p:cNvCxnSpPr>
            <p:nvPr/>
          </p:nvCxnSpPr>
          <p:spPr>
            <a:xfrm rot="16200000" flipH="1">
              <a:off x="3200401" y="3671458"/>
              <a:ext cx="1219200" cy="1496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 redondeado 82"/>
            <p:cNvSpPr/>
            <p:nvPr/>
          </p:nvSpPr>
          <p:spPr>
            <a:xfrm>
              <a:off x="5715000" y="3124201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Move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84" name="Conector recto 83"/>
            <p:cNvCxnSpPr>
              <a:stCxn id="83" idx="2"/>
              <a:endCxn id="86" idx="0"/>
            </p:cNvCxnSpPr>
            <p:nvPr/>
          </p:nvCxnSpPr>
          <p:spPr>
            <a:xfrm rot="5400000">
              <a:off x="6237144" y="3424672"/>
              <a:ext cx="152400" cy="77065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>
              <a:stCxn id="87" idx="0"/>
              <a:endCxn id="83" idx="2"/>
            </p:cNvCxnSpPr>
            <p:nvPr/>
          </p:nvCxnSpPr>
          <p:spPr>
            <a:xfrm rot="16200000" flipV="1">
              <a:off x="7029453" y="3403023"/>
              <a:ext cx="152401" cy="8139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ángulo redondeado 85"/>
            <p:cNvSpPr/>
            <p:nvPr/>
          </p:nvSpPr>
          <p:spPr>
            <a:xfrm>
              <a:off x="5424055" y="3886200"/>
              <a:ext cx="1007919" cy="609600"/>
            </a:xfrm>
            <a:prstGeom prst="roundRect">
              <a:avLst/>
            </a:prstGeom>
            <a:gradFill flip="none" rotWithShape="1">
              <a:gsLst>
                <a:gs pos="63000">
                  <a:srgbClr val="0080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chemeClr val="bg1"/>
                  </a:solidFill>
                </a:rPr>
                <a:t>FaceLeft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  <p:sp>
          <p:nvSpPr>
            <p:cNvPr id="87" name="Rectángulo redondeado 86"/>
            <p:cNvSpPr/>
            <p:nvPr/>
          </p:nvSpPr>
          <p:spPr>
            <a:xfrm>
              <a:off x="6490857" y="3886202"/>
              <a:ext cx="20435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Clockwise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Agrupar 187"/>
          <p:cNvGrpSpPr/>
          <p:nvPr/>
        </p:nvGrpSpPr>
        <p:grpSpPr>
          <a:xfrm>
            <a:off x="457200" y="280335"/>
            <a:ext cx="6233821" cy="9061785"/>
            <a:chOff x="152400" y="0"/>
            <a:chExt cx="6705600" cy="9747586"/>
          </a:xfrm>
        </p:grpSpPr>
        <p:sp>
          <p:nvSpPr>
            <p:cNvPr id="4" name="Rectángulo redondeado 3"/>
            <p:cNvSpPr/>
            <p:nvPr/>
          </p:nvSpPr>
          <p:spPr>
            <a:xfrm>
              <a:off x="699654" y="6858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If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381000" y="16002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Test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6" name="Conector recto 5"/>
            <p:cNvCxnSpPr>
              <a:stCxn id="5" idx="2"/>
              <a:endCxn id="10" idx="0"/>
            </p:cNvCxnSpPr>
            <p:nvPr/>
          </p:nvCxnSpPr>
          <p:spPr>
            <a:xfrm rot="5400000">
              <a:off x="1097974" y="2095500"/>
              <a:ext cx="15240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>
              <a:stCxn id="5" idx="2"/>
              <a:endCxn id="11" idx="0"/>
            </p:cNvCxnSpPr>
            <p:nvPr/>
          </p:nvCxnSpPr>
          <p:spPr>
            <a:xfrm rot="16200000" flipH="1">
              <a:off x="1174175" y="2400298"/>
              <a:ext cx="533397" cy="152399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>
              <a:stCxn id="5" idx="2"/>
              <a:endCxn id="12" idx="0"/>
            </p:cNvCxnSpPr>
            <p:nvPr/>
          </p:nvCxnSpPr>
          <p:spPr>
            <a:xfrm rot="16200000" flipH="1">
              <a:off x="1343893" y="2230580"/>
              <a:ext cx="685799" cy="644237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>
              <a:stCxn id="5" idx="2"/>
              <a:endCxn id="13" idx="0"/>
            </p:cNvCxnSpPr>
            <p:nvPr/>
          </p:nvCxnSpPr>
          <p:spPr>
            <a:xfrm rot="16200000" flipH="1">
              <a:off x="1605397" y="1969077"/>
              <a:ext cx="838200" cy="1319646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redondeado 9"/>
            <p:cNvSpPr/>
            <p:nvPr/>
          </p:nvSpPr>
          <p:spPr>
            <a:xfrm>
              <a:off x="367147" y="2362200"/>
              <a:ext cx="1233053" cy="609600"/>
            </a:xfrm>
            <a:prstGeom prst="roundRect">
              <a:avLst/>
            </a:prstGeom>
            <a:gradFill flip="none" rotWithShape="1">
              <a:gsLst>
                <a:gs pos="4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FaceUp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1219200" y="2743197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FFFFFF"/>
                  </a:solidFill>
                </a:rPr>
                <a:t>X0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1711038" y="2895599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rgbClr val="FFFFFF"/>
                  </a:solidFill>
                </a:rPr>
                <a:t>Y</a:t>
              </a:r>
              <a:r>
                <a:rPr lang="es-ES_tradnl" dirty="0" smtClean="0">
                  <a:solidFill>
                    <a:srgbClr val="FFFFFF"/>
                  </a:solidFill>
                </a:rPr>
                <a:t>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2244438" y="3048000"/>
              <a:ext cx="879764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Color1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Conector recto 13"/>
            <p:cNvCxnSpPr>
              <a:stCxn id="34" idx="2"/>
              <a:endCxn id="18" idx="0"/>
            </p:cNvCxnSpPr>
            <p:nvPr/>
          </p:nvCxnSpPr>
          <p:spPr>
            <a:xfrm rot="5400000">
              <a:off x="1257301" y="4589319"/>
              <a:ext cx="152398" cy="574966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34" idx="2"/>
              <a:endCxn id="30" idx="0"/>
            </p:cNvCxnSpPr>
            <p:nvPr/>
          </p:nvCxnSpPr>
          <p:spPr>
            <a:xfrm rot="5400000">
              <a:off x="1283279" y="5072497"/>
              <a:ext cx="609599" cy="6581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34" idx="2"/>
              <a:endCxn id="31" idx="0"/>
            </p:cNvCxnSpPr>
            <p:nvPr/>
          </p:nvCxnSpPr>
          <p:spPr>
            <a:xfrm rot="16200000" flipH="1">
              <a:off x="1314450" y="5107135"/>
              <a:ext cx="990600" cy="377535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>
              <a:stCxn id="34" idx="2"/>
              <a:endCxn id="32" idx="0"/>
            </p:cNvCxnSpPr>
            <p:nvPr/>
          </p:nvCxnSpPr>
          <p:spPr>
            <a:xfrm rot="16200000" flipH="1">
              <a:off x="1428752" y="4992833"/>
              <a:ext cx="1371597" cy="987135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redondeado 17"/>
            <p:cNvSpPr/>
            <p:nvPr/>
          </p:nvSpPr>
          <p:spPr>
            <a:xfrm>
              <a:off x="405243" y="4953001"/>
              <a:ext cx="1281547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FaceFront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865910" y="68580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Move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Conector recto 19"/>
            <p:cNvCxnSpPr>
              <a:stCxn id="19" idx="2"/>
              <a:endCxn id="22" idx="0"/>
            </p:cNvCxnSpPr>
            <p:nvPr/>
          </p:nvCxnSpPr>
          <p:spPr>
            <a:xfrm rot="5400000">
              <a:off x="1100572" y="7023388"/>
              <a:ext cx="304800" cy="1193224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>
              <a:stCxn id="23" idx="0"/>
              <a:endCxn id="19" idx="2"/>
            </p:cNvCxnSpPr>
            <p:nvPr/>
          </p:nvCxnSpPr>
          <p:spPr>
            <a:xfrm rot="16200000" flipV="1">
              <a:off x="1861705" y="7455479"/>
              <a:ext cx="304802" cy="329044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redondeado 21"/>
            <p:cNvSpPr/>
            <p:nvPr/>
          </p:nvSpPr>
          <p:spPr>
            <a:xfrm>
              <a:off x="152400" y="7772400"/>
              <a:ext cx="1007919" cy="609600"/>
            </a:xfrm>
            <a:prstGeom prst="roundRect">
              <a:avLst/>
            </a:prstGeom>
            <a:gradFill flip="none" rotWithShape="1">
              <a:gsLst>
                <a:gs pos="63000">
                  <a:srgbClr val="0080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chemeClr val="bg1"/>
                  </a:solidFill>
                </a:rPr>
                <a:t>FaceLeft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1156855" y="7772402"/>
              <a:ext cx="20435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Clockwise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2102429" y="0"/>
              <a:ext cx="20435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IfProgn2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25" name="Conector recto 24"/>
            <p:cNvCxnSpPr>
              <a:stCxn id="24" idx="3"/>
              <a:endCxn id="41" idx="0"/>
            </p:cNvCxnSpPr>
            <p:nvPr/>
          </p:nvCxnSpPr>
          <p:spPr>
            <a:xfrm>
              <a:off x="4145974" y="304800"/>
              <a:ext cx="405242" cy="533400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4" idx="0"/>
              <a:endCxn id="24" idx="1"/>
            </p:cNvCxnSpPr>
            <p:nvPr/>
          </p:nvCxnSpPr>
          <p:spPr>
            <a:xfrm rot="5400000" flipH="1" flipV="1">
              <a:off x="1702378" y="285750"/>
              <a:ext cx="381000" cy="419101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angular 26"/>
            <p:cNvCxnSpPr>
              <a:stCxn id="29" idx="1"/>
              <a:endCxn id="4" idx="1"/>
            </p:cNvCxnSpPr>
            <p:nvPr/>
          </p:nvCxnSpPr>
          <p:spPr>
            <a:xfrm rot="10800000" flipH="1">
              <a:off x="381001" y="990600"/>
              <a:ext cx="318655" cy="2743200"/>
            </a:xfrm>
            <a:prstGeom prst="bentConnector3">
              <a:avLst>
                <a:gd name="adj1" fmla="val -71739"/>
              </a:avLst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Forma 27"/>
            <p:cNvCxnSpPr>
              <a:stCxn id="29" idx="0"/>
              <a:endCxn id="5" idx="1"/>
            </p:cNvCxnSpPr>
            <p:nvPr/>
          </p:nvCxnSpPr>
          <p:spPr>
            <a:xfrm rot="16200000" flipV="1">
              <a:off x="-114300" y="2400300"/>
              <a:ext cx="1524000" cy="533400"/>
            </a:xfrm>
            <a:prstGeom prst="bentConnector4">
              <a:avLst>
                <a:gd name="adj1" fmla="val 9167"/>
                <a:gd name="adj2" fmla="val 119436"/>
              </a:avLst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ángulo redondeado 28"/>
            <p:cNvSpPr/>
            <p:nvPr/>
          </p:nvSpPr>
          <p:spPr>
            <a:xfrm>
              <a:off x="381000" y="3429000"/>
              <a:ext cx="10668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And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1257300" y="5410202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FFFFFF"/>
                  </a:solidFill>
                </a:rPr>
                <a:t>X1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700645" y="5791203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rgbClr val="FFFFFF"/>
                  </a:solidFill>
                </a:rPr>
                <a:t>Y</a:t>
              </a:r>
              <a:r>
                <a:rPr lang="es-ES_tradnl" dirty="0" smtClean="0">
                  <a:solidFill>
                    <a:srgbClr val="FFFFFF"/>
                  </a:solidFill>
                </a:rPr>
                <a:t>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2168236" y="6172200"/>
              <a:ext cx="879764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Color1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Conector angular 162"/>
            <p:cNvCxnSpPr>
              <a:stCxn id="29" idx="2"/>
              <a:endCxn id="34" idx="1"/>
            </p:cNvCxnSpPr>
            <p:nvPr/>
          </p:nvCxnSpPr>
          <p:spPr>
            <a:xfrm rot="5400000">
              <a:off x="547254" y="4128656"/>
              <a:ext cx="457202" cy="277092"/>
            </a:xfrm>
            <a:prstGeom prst="bentConnector4">
              <a:avLst>
                <a:gd name="adj1" fmla="val 16667"/>
                <a:gd name="adj2" fmla="val 182500"/>
              </a:avLst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redondeado 33"/>
            <p:cNvSpPr/>
            <p:nvPr/>
          </p:nvSpPr>
          <p:spPr>
            <a:xfrm>
              <a:off x="637309" y="4191003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Test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Conector angular 168"/>
            <p:cNvCxnSpPr>
              <a:stCxn id="4" idx="2"/>
              <a:endCxn id="19" idx="3"/>
            </p:cNvCxnSpPr>
            <p:nvPr/>
          </p:nvCxnSpPr>
          <p:spPr>
            <a:xfrm rot="16200000" flipH="1">
              <a:off x="-675408" y="3654137"/>
              <a:ext cx="5867400" cy="1149928"/>
            </a:xfrm>
            <a:prstGeom prst="bentConnector4">
              <a:avLst>
                <a:gd name="adj1" fmla="val 3464"/>
                <a:gd name="adj2" fmla="val 138399"/>
              </a:avLst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 redondeado 40"/>
            <p:cNvSpPr/>
            <p:nvPr/>
          </p:nvSpPr>
          <p:spPr>
            <a:xfrm>
              <a:off x="3567542" y="8382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If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ángulo redondeado 41"/>
            <p:cNvSpPr/>
            <p:nvPr/>
          </p:nvSpPr>
          <p:spPr>
            <a:xfrm>
              <a:off x="3657598" y="17526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Test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Conector recto 42"/>
            <p:cNvCxnSpPr>
              <a:stCxn id="42" idx="2"/>
              <a:endCxn id="47" idx="0"/>
            </p:cNvCxnSpPr>
            <p:nvPr/>
          </p:nvCxnSpPr>
          <p:spPr>
            <a:xfrm rot="5400000">
              <a:off x="4374572" y="2247900"/>
              <a:ext cx="15240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>
              <a:stCxn id="42" idx="2"/>
              <a:endCxn id="48" idx="0"/>
            </p:cNvCxnSpPr>
            <p:nvPr/>
          </p:nvCxnSpPr>
          <p:spPr>
            <a:xfrm rot="16200000" flipH="1">
              <a:off x="4450773" y="2552698"/>
              <a:ext cx="533397" cy="152399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>
              <a:stCxn id="42" idx="2"/>
              <a:endCxn id="49" idx="0"/>
            </p:cNvCxnSpPr>
            <p:nvPr/>
          </p:nvCxnSpPr>
          <p:spPr>
            <a:xfrm rot="16200000" flipH="1">
              <a:off x="4620491" y="2382980"/>
              <a:ext cx="685799" cy="644237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>
              <a:stCxn id="42" idx="2"/>
              <a:endCxn id="50" idx="0"/>
            </p:cNvCxnSpPr>
            <p:nvPr/>
          </p:nvCxnSpPr>
          <p:spPr>
            <a:xfrm rot="16200000" flipH="1">
              <a:off x="4881995" y="2121477"/>
              <a:ext cx="838200" cy="1319646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 redondeado 46"/>
            <p:cNvSpPr/>
            <p:nvPr/>
          </p:nvSpPr>
          <p:spPr>
            <a:xfrm>
              <a:off x="3643745" y="2514600"/>
              <a:ext cx="1233053" cy="609600"/>
            </a:xfrm>
            <a:prstGeom prst="roundRect">
              <a:avLst/>
            </a:prstGeom>
            <a:gradFill flip="none" rotWithShape="1">
              <a:gsLst>
                <a:gs pos="4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FaceUp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4495798" y="2895597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FFFFFF"/>
                  </a:solidFill>
                </a:rPr>
                <a:t>X2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9" name="Rectángulo redondeado 48"/>
            <p:cNvSpPr/>
            <p:nvPr/>
          </p:nvSpPr>
          <p:spPr>
            <a:xfrm>
              <a:off x="4987636" y="3047999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rgbClr val="FFFFFF"/>
                  </a:solidFill>
                </a:rPr>
                <a:t>Y</a:t>
              </a:r>
              <a:r>
                <a:rPr lang="es-ES_tradnl" dirty="0" smtClean="0">
                  <a:solidFill>
                    <a:srgbClr val="FFFFFF"/>
                  </a:solidFill>
                </a:rPr>
                <a:t>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ángulo redondeado 49"/>
            <p:cNvSpPr/>
            <p:nvPr/>
          </p:nvSpPr>
          <p:spPr>
            <a:xfrm>
              <a:off x="5521036" y="3200400"/>
              <a:ext cx="879764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Color1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51" name="Conector recto 50"/>
            <p:cNvCxnSpPr>
              <a:stCxn id="69" idx="2"/>
              <a:endCxn id="55" idx="0"/>
            </p:cNvCxnSpPr>
            <p:nvPr/>
          </p:nvCxnSpPr>
          <p:spPr>
            <a:xfrm rot="5400000">
              <a:off x="4533899" y="4741719"/>
              <a:ext cx="152398" cy="574966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>
              <a:stCxn id="69" idx="2"/>
              <a:endCxn id="65" idx="0"/>
            </p:cNvCxnSpPr>
            <p:nvPr/>
          </p:nvCxnSpPr>
          <p:spPr>
            <a:xfrm rot="5400000">
              <a:off x="4559877" y="5224897"/>
              <a:ext cx="609599" cy="6581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>
              <a:stCxn id="69" idx="2"/>
              <a:endCxn id="66" idx="0"/>
            </p:cNvCxnSpPr>
            <p:nvPr/>
          </p:nvCxnSpPr>
          <p:spPr>
            <a:xfrm rot="16200000" flipH="1">
              <a:off x="4591048" y="5259535"/>
              <a:ext cx="990600" cy="377535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>
              <a:stCxn id="69" idx="2"/>
              <a:endCxn id="67" idx="0"/>
            </p:cNvCxnSpPr>
            <p:nvPr/>
          </p:nvCxnSpPr>
          <p:spPr>
            <a:xfrm rot="16200000" flipH="1">
              <a:off x="4705350" y="5145233"/>
              <a:ext cx="1371597" cy="987135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ángulo redondeado 54"/>
            <p:cNvSpPr/>
            <p:nvPr/>
          </p:nvSpPr>
          <p:spPr>
            <a:xfrm>
              <a:off x="3681841" y="5105401"/>
              <a:ext cx="1281547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FaceFront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4142508" y="70104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Move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57" name="Conector recto 56"/>
            <p:cNvCxnSpPr>
              <a:stCxn id="56" idx="2"/>
              <a:endCxn id="76" idx="0"/>
            </p:cNvCxnSpPr>
            <p:nvPr/>
          </p:nvCxnSpPr>
          <p:spPr>
            <a:xfrm rot="5400000">
              <a:off x="4506191" y="7381009"/>
              <a:ext cx="381000" cy="858982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60" idx="0"/>
              <a:endCxn id="56" idx="2"/>
            </p:cNvCxnSpPr>
            <p:nvPr/>
          </p:nvCxnSpPr>
          <p:spPr>
            <a:xfrm rot="16200000" flipV="1">
              <a:off x="5290705" y="7455477"/>
              <a:ext cx="381000" cy="710046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ángulo redondeado 59"/>
            <p:cNvSpPr/>
            <p:nvPr/>
          </p:nvSpPr>
          <p:spPr>
            <a:xfrm>
              <a:off x="4814455" y="8001000"/>
              <a:ext cx="20435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CounterClockwise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62" name="Conector angular 61"/>
            <p:cNvCxnSpPr>
              <a:stCxn id="64" idx="1"/>
              <a:endCxn id="41" idx="1"/>
            </p:cNvCxnSpPr>
            <p:nvPr/>
          </p:nvCxnSpPr>
          <p:spPr>
            <a:xfrm rot="10800000">
              <a:off x="3567542" y="1143000"/>
              <a:ext cx="90056" cy="2743200"/>
            </a:xfrm>
            <a:prstGeom prst="bentConnector3">
              <a:avLst>
                <a:gd name="adj1" fmla="val 278629"/>
              </a:avLst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Forma 62"/>
            <p:cNvCxnSpPr>
              <a:stCxn id="64" idx="0"/>
              <a:endCxn id="42" idx="1"/>
            </p:cNvCxnSpPr>
            <p:nvPr/>
          </p:nvCxnSpPr>
          <p:spPr>
            <a:xfrm rot="16200000" flipV="1">
              <a:off x="3162298" y="2552700"/>
              <a:ext cx="1524000" cy="533400"/>
            </a:xfrm>
            <a:prstGeom prst="bentConnector4">
              <a:avLst>
                <a:gd name="adj1" fmla="val 9167"/>
                <a:gd name="adj2" fmla="val 119436"/>
              </a:avLst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ángulo redondeado 63"/>
            <p:cNvSpPr/>
            <p:nvPr/>
          </p:nvSpPr>
          <p:spPr>
            <a:xfrm>
              <a:off x="3657598" y="3581400"/>
              <a:ext cx="10668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And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ángulo redondeado 64"/>
            <p:cNvSpPr/>
            <p:nvPr/>
          </p:nvSpPr>
          <p:spPr>
            <a:xfrm>
              <a:off x="4533898" y="5562602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FFFFFF"/>
                  </a:solidFill>
                </a:rPr>
                <a:t>X1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6" name="Rectángulo redondeado 65"/>
            <p:cNvSpPr/>
            <p:nvPr/>
          </p:nvSpPr>
          <p:spPr>
            <a:xfrm>
              <a:off x="4977243" y="5943603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rgbClr val="FFFFFF"/>
                  </a:solidFill>
                </a:rPr>
                <a:t>Y</a:t>
              </a:r>
              <a:r>
                <a:rPr lang="es-ES_tradnl" dirty="0" smtClean="0">
                  <a:solidFill>
                    <a:srgbClr val="FFFFFF"/>
                  </a:solidFill>
                </a:rPr>
                <a:t>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7" name="Rectángulo redondeado 66"/>
            <p:cNvSpPr/>
            <p:nvPr/>
          </p:nvSpPr>
          <p:spPr>
            <a:xfrm>
              <a:off x="5444834" y="6324600"/>
              <a:ext cx="879764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Color1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68" name="Conector angular 162"/>
            <p:cNvCxnSpPr>
              <a:stCxn id="64" idx="2"/>
              <a:endCxn id="69" idx="1"/>
            </p:cNvCxnSpPr>
            <p:nvPr/>
          </p:nvCxnSpPr>
          <p:spPr>
            <a:xfrm rot="5400000">
              <a:off x="3823852" y="4281056"/>
              <a:ext cx="457202" cy="277092"/>
            </a:xfrm>
            <a:prstGeom prst="bentConnector4">
              <a:avLst>
                <a:gd name="adj1" fmla="val 16667"/>
                <a:gd name="adj2" fmla="val 182500"/>
              </a:avLst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ángulo redondeado 68"/>
            <p:cNvSpPr/>
            <p:nvPr/>
          </p:nvSpPr>
          <p:spPr>
            <a:xfrm>
              <a:off x="3913907" y="4343403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Test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70" name="Conector angular 168"/>
            <p:cNvCxnSpPr>
              <a:endCxn id="56" idx="3"/>
            </p:cNvCxnSpPr>
            <p:nvPr/>
          </p:nvCxnSpPr>
          <p:spPr>
            <a:xfrm rot="16200000" flipH="1">
              <a:off x="2601190" y="3806537"/>
              <a:ext cx="5867400" cy="1149928"/>
            </a:xfrm>
            <a:prstGeom prst="bentConnector4">
              <a:avLst>
                <a:gd name="adj1" fmla="val 3464"/>
                <a:gd name="adj2" fmla="val 138399"/>
              </a:avLst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ángulo redondeado 75"/>
            <p:cNvSpPr/>
            <p:nvPr/>
          </p:nvSpPr>
          <p:spPr>
            <a:xfrm>
              <a:off x="3657600" y="8001000"/>
              <a:ext cx="1219200" cy="609600"/>
            </a:xfrm>
            <a:prstGeom prst="roundRect">
              <a:avLst/>
            </a:prstGeom>
            <a:gradFill flip="none" rotWithShape="1">
              <a:gsLst>
                <a:gs pos="68000">
                  <a:schemeClr val="tx2">
                    <a:lumMod val="75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FaceRight</a:t>
              </a:r>
              <a:endParaRPr lang="es-ES_tradnl" dirty="0"/>
            </a:p>
          </p:txBody>
        </p:sp>
        <p:grpSp>
          <p:nvGrpSpPr>
            <p:cNvPr id="78" name="Agrupar 58"/>
            <p:cNvGrpSpPr/>
            <p:nvPr/>
          </p:nvGrpSpPr>
          <p:grpSpPr>
            <a:xfrm>
              <a:off x="842303" y="8801102"/>
              <a:ext cx="1349542" cy="838200"/>
              <a:chOff x="235530" y="152400"/>
              <a:chExt cx="4662054" cy="2895600"/>
            </a:xfrm>
            <a:effectLst/>
          </p:grpSpPr>
          <p:sp>
            <p:nvSpPr>
              <p:cNvPr id="79" name="Rectángulo 78"/>
              <p:cNvSpPr/>
              <p:nvPr/>
            </p:nvSpPr>
            <p:spPr>
              <a:xfrm>
                <a:off x="1440876" y="762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Rectángulo 79"/>
              <p:cNvSpPr/>
              <p:nvPr/>
            </p:nvSpPr>
            <p:spPr>
              <a:xfrm>
                <a:off x="1801094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1" name="Rectángulo 80"/>
              <p:cNvSpPr/>
              <p:nvPr/>
            </p:nvSpPr>
            <p:spPr>
              <a:xfrm>
                <a:off x="2161312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2" name="Rectángulo 81"/>
              <p:cNvSpPr/>
              <p:nvPr/>
            </p:nvSpPr>
            <p:spPr>
              <a:xfrm>
                <a:off x="1440876" y="152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Rectángulo 82"/>
              <p:cNvSpPr/>
              <p:nvPr/>
            </p:nvSpPr>
            <p:spPr>
              <a:xfrm>
                <a:off x="1801094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2161312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Rectángulo 84"/>
              <p:cNvSpPr/>
              <p:nvPr/>
            </p:nvSpPr>
            <p:spPr>
              <a:xfrm>
                <a:off x="1440876" y="457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1801094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7" name="Rectángulo 86"/>
              <p:cNvSpPr/>
              <p:nvPr/>
            </p:nvSpPr>
            <p:spPr>
              <a:xfrm>
                <a:off x="2161312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Rectángulo 87"/>
              <p:cNvSpPr/>
              <p:nvPr/>
            </p:nvSpPr>
            <p:spPr>
              <a:xfrm>
                <a:off x="2646222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9" name="Rectángulo 88"/>
              <p:cNvSpPr/>
              <p:nvPr/>
            </p:nvSpPr>
            <p:spPr>
              <a:xfrm>
                <a:off x="3006440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0" name="Rectángulo 89"/>
              <p:cNvSpPr/>
              <p:nvPr/>
            </p:nvSpPr>
            <p:spPr>
              <a:xfrm>
                <a:off x="3366658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1" name="Rectángulo 90"/>
              <p:cNvSpPr/>
              <p:nvPr/>
            </p:nvSpPr>
            <p:spPr>
              <a:xfrm>
                <a:off x="2646222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2" name="Rectángulo 91"/>
              <p:cNvSpPr/>
              <p:nvPr/>
            </p:nvSpPr>
            <p:spPr>
              <a:xfrm>
                <a:off x="3006440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3" name="Rectángulo 92"/>
              <p:cNvSpPr/>
              <p:nvPr/>
            </p:nvSpPr>
            <p:spPr>
              <a:xfrm>
                <a:off x="3366658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4" name="Rectángulo 93"/>
              <p:cNvSpPr/>
              <p:nvPr/>
            </p:nvSpPr>
            <p:spPr>
              <a:xfrm>
                <a:off x="2646222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5" name="Rectángulo 94"/>
              <p:cNvSpPr/>
              <p:nvPr/>
            </p:nvSpPr>
            <p:spPr>
              <a:xfrm>
                <a:off x="3006440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6" name="Rectángulo 95"/>
              <p:cNvSpPr/>
              <p:nvPr/>
            </p:nvSpPr>
            <p:spPr>
              <a:xfrm>
                <a:off x="3366658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7" name="Rectángulo 96"/>
              <p:cNvSpPr/>
              <p:nvPr/>
            </p:nvSpPr>
            <p:spPr>
              <a:xfrm>
                <a:off x="235530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8" name="Rectángulo 97"/>
              <p:cNvSpPr/>
              <p:nvPr/>
            </p:nvSpPr>
            <p:spPr>
              <a:xfrm>
                <a:off x="595748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9" name="Rectángulo 98"/>
              <p:cNvSpPr/>
              <p:nvPr/>
            </p:nvSpPr>
            <p:spPr>
              <a:xfrm>
                <a:off x="955966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0" name="Rectángulo 99"/>
              <p:cNvSpPr/>
              <p:nvPr/>
            </p:nvSpPr>
            <p:spPr>
              <a:xfrm>
                <a:off x="235530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>
                <a:off x="595748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2" name="Rectángulo 101"/>
              <p:cNvSpPr/>
              <p:nvPr/>
            </p:nvSpPr>
            <p:spPr>
              <a:xfrm>
                <a:off x="955966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3" name="Rectángulo 102"/>
              <p:cNvSpPr/>
              <p:nvPr/>
            </p:nvSpPr>
            <p:spPr>
              <a:xfrm>
                <a:off x="235530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4" name="Rectángulo 103"/>
              <p:cNvSpPr/>
              <p:nvPr/>
            </p:nvSpPr>
            <p:spPr>
              <a:xfrm>
                <a:off x="595748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5" name="Rectángulo 104"/>
              <p:cNvSpPr/>
              <p:nvPr/>
            </p:nvSpPr>
            <p:spPr>
              <a:xfrm>
                <a:off x="955966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4537366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7" name="Rectángulo 106"/>
              <p:cNvSpPr/>
              <p:nvPr/>
            </p:nvSpPr>
            <p:spPr>
              <a:xfrm>
                <a:off x="1801094" y="152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8" name="Rectángulo 107"/>
              <p:cNvSpPr/>
              <p:nvPr/>
            </p:nvSpPr>
            <p:spPr>
              <a:xfrm>
                <a:off x="2161312" y="152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9" name="Rectángulo 108"/>
              <p:cNvSpPr/>
              <p:nvPr/>
            </p:nvSpPr>
            <p:spPr>
              <a:xfrm>
                <a:off x="4537366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0" name="Rectángulo 109"/>
              <p:cNvSpPr/>
              <p:nvPr/>
            </p:nvSpPr>
            <p:spPr>
              <a:xfrm>
                <a:off x="1801094" y="457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1" name="Rectángulo 110"/>
              <p:cNvSpPr/>
              <p:nvPr/>
            </p:nvSpPr>
            <p:spPr>
              <a:xfrm>
                <a:off x="2161312" y="457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2" name="Rectángulo 111"/>
              <p:cNvSpPr/>
              <p:nvPr/>
            </p:nvSpPr>
            <p:spPr>
              <a:xfrm>
                <a:off x="4537366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3" name="Rectángulo 112"/>
              <p:cNvSpPr/>
              <p:nvPr/>
            </p:nvSpPr>
            <p:spPr>
              <a:xfrm>
                <a:off x="1801094" y="762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4" name="Rectángulo 113"/>
              <p:cNvSpPr/>
              <p:nvPr/>
            </p:nvSpPr>
            <p:spPr>
              <a:xfrm>
                <a:off x="2161312" y="762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5" name="Rectángulo 114"/>
              <p:cNvSpPr/>
              <p:nvPr/>
            </p:nvSpPr>
            <p:spPr>
              <a:xfrm>
                <a:off x="1440876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6" name="Rectángulo 115"/>
              <p:cNvSpPr/>
              <p:nvPr/>
            </p:nvSpPr>
            <p:spPr>
              <a:xfrm>
                <a:off x="1773385" y="2133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7" name="Rectángulo 116"/>
              <p:cNvSpPr/>
              <p:nvPr/>
            </p:nvSpPr>
            <p:spPr>
              <a:xfrm>
                <a:off x="2133603" y="2133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1440876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9" name="Rectángulo 118"/>
              <p:cNvSpPr/>
              <p:nvPr/>
            </p:nvSpPr>
            <p:spPr>
              <a:xfrm>
                <a:off x="1773385" y="2438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0" name="Rectángulo 119"/>
              <p:cNvSpPr/>
              <p:nvPr/>
            </p:nvSpPr>
            <p:spPr>
              <a:xfrm>
                <a:off x="2133603" y="2438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1" name="Rectángulo 120"/>
              <p:cNvSpPr/>
              <p:nvPr/>
            </p:nvSpPr>
            <p:spPr>
              <a:xfrm>
                <a:off x="1440876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2" name="Rectángulo 121"/>
              <p:cNvSpPr/>
              <p:nvPr/>
            </p:nvSpPr>
            <p:spPr>
              <a:xfrm>
                <a:off x="1773385" y="2743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3" name="Rectángulo 122"/>
              <p:cNvSpPr/>
              <p:nvPr/>
            </p:nvSpPr>
            <p:spPr>
              <a:xfrm>
                <a:off x="2133603" y="2743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4" name="Rectángulo 123"/>
              <p:cNvSpPr/>
              <p:nvPr/>
            </p:nvSpPr>
            <p:spPr>
              <a:xfrm>
                <a:off x="3816930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5" name="Rectángulo 124"/>
              <p:cNvSpPr/>
              <p:nvPr/>
            </p:nvSpPr>
            <p:spPr>
              <a:xfrm>
                <a:off x="4177148" y="1143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6" name="Rectángulo 125"/>
              <p:cNvSpPr/>
              <p:nvPr/>
            </p:nvSpPr>
            <p:spPr>
              <a:xfrm>
                <a:off x="1413167" y="2133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7" name="Rectángulo 126"/>
              <p:cNvSpPr/>
              <p:nvPr/>
            </p:nvSpPr>
            <p:spPr>
              <a:xfrm>
                <a:off x="3816930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8" name="Rectángulo 127"/>
              <p:cNvSpPr/>
              <p:nvPr/>
            </p:nvSpPr>
            <p:spPr>
              <a:xfrm>
                <a:off x="4177148" y="1447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9" name="Rectángulo 128"/>
              <p:cNvSpPr/>
              <p:nvPr/>
            </p:nvSpPr>
            <p:spPr>
              <a:xfrm>
                <a:off x="1413167" y="2438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0" name="Rectángulo 129"/>
              <p:cNvSpPr/>
              <p:nvPr/>
            </p:nvSpPr>
            <p:spPr>
              <a:xfrm>
                <a:off x="3816930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1" name="Rectángulo 130"/>
              <p:cNvSpPr/>
              <p:nvPr/>
            </p:nvSpPr>
            <p:spPr>
              <a:xfrm>
                <a:off x="4177148" y="1752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2" name="Rectángulo 131"/>
              <p:cNvSpPr/>
              <p:nvPr/>
            </p:nvSpPr>
            <p:spPr>
              <a:xfrm>
                <a:off x="1413167" y="2743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34" name="Rectángulo 133"/>
            <p:cNvSpPr/>
            <p:nvPr/>
          </p:nvSpPr>
          <p:spPr>
            <a:xfrm>
              <a:off x="5534889" y="9087855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5" name="Rectángulo 134"/>
            <p:cNvSpPr/>
            <p:nvPr/>
          </p:nvSpPr>
          <p:spPr>
            <a:xfrm>
              <a:off x="5428246" y="919613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6" name="Rectángulo 135"/>
            <p:cNvSpPr/>
            <p:nvPr/>
          </p:nvSpPr>
          <p:spPr>
            <a:xfrm>
              <a:off x="5323972" y="9196137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5534889" y="891139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5428246" y="9284370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9" name="Rectángulo 138"/>
            <p:cNvSpPr/>
            <p:nvPr/>
          </p:nvSpPr>
          <p:spPr>
            <a:xfrm>
              <a:off x="5323972" y="9284368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5534889" y="8999624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5428246" y="937260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5323972" y="9372600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3" name="Rectángulo 142"/>
            <p:cNvSpPr/>
            <p:nvPr/>
          </p:nvSpPr>
          <p:spPr>
            <a:xfrm>
              <a:off x="5672888" y="919613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4" name="Rectángulo 143"/>
            <p:cNvSpPr/>
            <p:nvPr/>
          </p:nvSpPr>
          <p:spPr>
            <a:xfrm>
              <a:off x="5777162" y="919613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5881435" y="919613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5672888" y="9284370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5777162" y="9284370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5881435" y="9284370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5672888" y="937260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0" name="Rectángulo 149"/>
            <p:cNvSpPr/>
            <p:nvPr/>
          </p:nvSpPr>
          <p:spPr>
            <a:xfrm>
              <a:off x="5777162" y="937260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1" name="Rectángulo 150"/>
            <p:cNvSpPr/>
            <p:nvPr/>
          </p:nvSpPr>
          <p:spPr>
            <a:xfrm>
              <a:off x="5881435" y="937260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4975056" y="919613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3" name="Rectángulo 152"/>
            <p:cNvSpPr/>
            <p:nvPr/>
          </p:nvSpPr>
          <p:spPr>
            <a:xfrm>
              <a:off x="5079330" y="919613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4" name="Rectángulo 153"/>
            <p:cNvSpPr/>
            <p:nvPr/>
          </p:nvSpPr>
          <p:spPr>
            <a:xfrm>
              <a:off x="5183603" y="919613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4975056" y="9284370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6" name="Rectángulo 155"/>
            <p:cNvSpPr/>
            <p:nvPr/>
          </p:nvSpPr>
          <p:spPr>
            <a:xfrm>
              <a:off x="5079330" y="9284370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7" name="Rectángulo 156"/>
            <p:cNvSpPr/>
            <p:nvPr/>
          </p:nvSpPr>
          <p:spPr>
            <a:xfrm>
              <a:off x="5183603" y="9284370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8" name="Rectángulo 157"/>
            <p:cNvSpPr/>
            <p:nvPr/>
          </p:nvSpPr>
          <p:spPr>
            <a:xfrm>
              <a:off x="4975056" y="937260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5079330" y="937260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5183603" y="937260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6011777" y="9374607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Rectángulo 161"/>
            <p:cNvSpPr/>
            <p:nvPr/>
          </p:nvSpPr>
          <p:spPr>
            <a:xfrm>
              <a:off x="5428246" y="8909386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3" name="Rectángulo 162"/>
            <p:cNvSpPr/>
            <p:nvPr/>
          </p:nvSpPr>
          <p:spPr>
            <a:xfrm>
              <a:off x="5323972" y="891139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Rectángulo 163"/>
            <p:cNvSpPr/>
            <p:nvPr/>
          </p:nvSpPr>
          <p:spPr>
            <a:xfrm>
              <a:off x="6011777" y="9286375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5" name="Rectángulo 164"/>
            <p:cNvSpPr/>
            <p:nvPr/>
          </p:nvSpPr>
          <p:spPr>
            <a:xfrm>
              <a:off x="5428246" y="8997618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5323972" y="8999624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7" name="Rectángulo 166"/>
            <p:cNvSpPr/>
            <p:nvPr/>
          </p:nvSpPr>
          <p:spPr>
            <a:xfrm>
              <a:off x="6011777" y="9198144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8" name="Rectángulo 167"/>
            <p:cNvSpPr/>
            <p:nvPr/>
          </p:nvSpPr>
          <p:spPr>
            <a:xfrm>
              <a:off x="5428246" y="908584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9" name="Rectángulo 168"/>
            <p:cNvSpPr/>
            <p:nvPr/>
          </p:nvSpPr>
          <p:spPr>
            <a:xfrm>
              <a:off x="5323972" y="9087855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0" name="Rectángulo 169"/>
            <p:cNvSpPr/>
            <p:nvPr/>
          </p:nvSpPr>
          <p:spPr>
            <a:xfrm>
              <a:off x="5531244" y="9196138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1" name="Rectángulo 170"/>
            <p:cNvSpPr/>
            <p:nvPr/>
          </p:nvSpPr>
          <p:spPr>
            <a:xfrm>
              <a:off x="5420225" y="9482891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5315951" y="9482891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5531244" y="928436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4" name="Rectángulo 173"/>
            <p:cNvSpPr/>
            <p:nvPr/>
          </p:nvSpPr>
          <p:spPr>
            <a:xfrm>
              <a:off x="5420225" y="9571123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5" name="Rectángulo 174"/>
            <p:cNvSpPr/>
            <p:nvPr/>
          </p:nvSpPr>
          <p:spPr>
            <a:xfrm>
              <a:off x="5315951" y="9571123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6" name="Rectángulo 175"/>
            <p:cNvSpPr/>
            <p:nvPr/>
          </p:nvSpPr>
          <p:spPr>
            <a:xfrm>
              <a:off x="5531244" y="9372601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7" name="Rectángulo 176"/>
            <p:cNvSpPr/>
            <p:nvPr/>
          </p:nvSpPr>
          <p:spPr>
            <a:xfrm>
              <a:off x="5420225" y="9659354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Rectángulo 177"/>
            <p:cNvSpPr/>
            <p:nvPr/>
          </p:nvSpPr>
          <p:spPr>
            <a:xfrm>
              <a:off x="5315951" y="9659354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9" name="Rectángulo 178"/>
            <p:cNvSpPr/>
            <p:nvPr/>
          </p:nvSpPr>
          <p:spPr>
            <a:xfrm>
              <a:off x="6220324" y="9196136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6116051" y="919613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1" name="Rectángulo 180"/>
            <p:cNvSpPr/>
            <p:nvPr/>
          </p:nvSpPr>
          <p:spPr>
            <a:xfrm>
              <a:off x="5520671" y="9482891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2" name="Rectángulo 181"/>
            <p:cNvSpPr/>
            <p:nvPr/>
          </p:nvSpPr>
          <p:spPr>
            <a:xfrm>
              <a:off x="6220324" y="9284367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6116051" y="9284370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4" name="Rectángulo 183"/>
            <p:cNvSpPr/>
            <p:nvPr/>
          </p:nvSpPr>
          <p:spPr>
            <a:xfrm>
              <a:off x="5520671" y="9571123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6220324" y="9372599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6116051" y="9372602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7" name="Rectángulo 186"/>
            <p:cNvSpPr/>
            <p:nvPr/>
          </p:nvSpPr>
          <p:spPr>
            <a:xfrm>
              <a:off x="5520671" y="9659354"/>
              <a:ext cx="104274" cy="88232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ortar rectángulo de esquina sencilla 285"/>
          <p:cNvSpPr/>
          <p:nvPr/>
        </p:nvSpPr>
        <p:spPr>
          <a:xfrm>
            <a:off x="152400" y="152400"/>
            <a:ext cx="4419600" cy="52578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3"/>
          <p:cNvSpPr/>
          <p:nvPr/>
        </p:nvSpPr>
        <p:spPr>
          <a:xfrm>
            <a:off x="304799" y="1600200"/>
            <a:ext cx="228105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Level</a:t>
            </a:r>
            <a:r>
              <a:rPr lang="es-ES_tradnl" dirty="0" smtClean="0"/>
              <a:t> 2 </a:t>
            </a:r>
            <a:r>
              <a:rPr lang="es-ES_tradnl" dirty="0" err="1" smtClean="0"/>
              <a:t>–</a:t>
            </a:r>
            <a:r>
              <a:rPr lang="es-ES_tradnl" dirty="0" smtClean="0"/>
              <a:t> 144 </a:t>
            </a:r>
            <a:r>
              <a:rPr lang="es-ES_tradnl" dirty="0" err="1" smtClean="0"/>
              <a:t>Cubes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304800" y="609600"/>
            <a:ext cx="228105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Level</a:t>
            </a:r>
            <a:r>
              <a:rPr lang="es-ES_tradnl" dirty="0" smtClean="0"/>
              <a:t> 1 </a:t>
            </a:r>
            <a:r>
              <a:rPr lang="es-ES_tradnl" dirty="0" err="1" smtClean="0"/>
              <a:t>–</a:t>
            </a:r>
            <a:r>
              <a:rPr lang="es-ES_tradnl" dirty="0" smtClean="0"/>
              <a:t> 12 </a:t>
            </a:r>
            <a:r>
              <a:rPr lang="es-ES_tradnl" dirty="0" err="1" smtClean="0"/>
              <a:t>Cubes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304800" y="2590800"/>
            <a:ext cx="228105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Level</a:t>
            </a:r>
            <a:r>
              <a:rPr lang="es-ES_tradnl" dirty="0" smtClean="0"/>
              <a:t> 3 </a:t>
            </a:r>
            <a:r>
              <a:rPr lang="es-ES_tradnl" dirty="0" err="1" smtClean="0"/>
              <a:t>–</a:t>
            </a:r>
            <a:r>
              <a:rPr lang="es-ES_tradnl" dirty="0" smtClean="0"/>
              <a:t> 200 </a:t>
            </a:r>
            <a:r>
              <a:rPr lang="es-ES_tradnl" dirty="0" err="1" smtClean="0"/>
              <a:t>Cubes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304800" y="4114800"/>
            <a:ext cx="228105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Level</a:t>
            </a:r>
            <a:r>
              <a:rPr lang="es-ES_tradnl" dirty="0" smtClean="0"/>
              <a:t> 10 </a:t>
            </a:r>
            <a:r>
              <a:rPr lang="es-ES_tradnl" dirty="0" err="1" smtClean="0"/>
              <a:t>–</a:t>
            </a:r>
            <a:r>
              <a:rPr lang="es-ES_tradnl" dirty="0" smtClean="0"/>
              <a:t> 200 </a:t>
            </a:r>
            <a:r>
              <a:rPr lang="es-ES_tradnl" dirty="0" err="1" smtClean="0"/>
              <a:t>Cubes</a:t>
            </a:r>
            <a:endParaRPr lang="es-ES_tradnl" dirty="0"/>
          </a:p>
        </p:txBody>
      </p:sp>
      <p:grpSp>
        <p:nvGrpSpPr>
          <p:cNvPr id="8" name="Agrupar 58"/>
          <p:cNvGrpSpPr/>
          <p:nvPr/>
        </p:nvGrpSpPr>
        <p:grpSpPr>
          <a:xfrm>
            <a:off x="2667000" y="609600"/>
            <a:ext cx="1348448" cy="837520"/>
            <a:chOff x="235530" y="152400"/>
            <a:chExt cx="4662054" cy="2895600"/>
          </a:xfrm>
        </p:grpSpPr>
        <p:sp>
          <p:nvSpPr>
            <p:cNvPr id="9" name="Rectángulo 8"/>
            <p:cNvSpPr/>
            <p:nvPr/>
          </p:nvSpPr>
          <p:spPr>
            <a:xfrm>
              <a:off x="1440876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801094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16131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440876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801094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16131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440876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801094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16131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64622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00644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36665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64622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00644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36665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264622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300644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336665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355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957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9559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2355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5957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9559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355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5957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9559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5373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1801094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161312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45373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1801094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2161312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45373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1801094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2161312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44087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1773385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2133603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44087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1773385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2133603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44087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773385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2133603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38169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41771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1413167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38169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41771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1413167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38169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41771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1413167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73" name="Agrupar 172"/>
          <p:cNvGrpSpPr/>
          <p:nvPr/>
        </p:nvGrpSpPr>
        <p:grpSpPr>
          <a:xfrm>
            <a:off x="2667000" y="1677080"/>
            <a:ext cx="1348448" cy="837520"/>
            <a:chOff x="2690042" y="2209800"/>
            <a:chExt cx="1348448" cy="837520"/>
          </a:xfrm>
        </p:grpSpPr>
        <p:sp>
          <p:nvSpPr>
            <p:cNvPr id="64" name="Rectángulo 63"/>
            <p:cNvSpPr/>
            <p:nvPr/>
          </p:nvSpPr>
          <p:spPr>
            <a:xfrm>
              <a:off x="3038675" y="2386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3491497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3595686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3038675" y="2209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3142864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3247053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3038675" y="2297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3142864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3247053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3725923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3830112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3934301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3387308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3491497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3595686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3387308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3491497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3595686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3038675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3142864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3247053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2690042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2794231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2898420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2690042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794231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2898420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3934301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3142864" y="2209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3247053" y="2209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4" name="Rectángulo 93"/>
            <p:cNvSpPr/>
            <p:nvPr/>
          </p:nvSpPr>
          <p:spPr>
            <a:xfrm>
              <a:off x="3934301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3142864" y="2297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3247053" y="2297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2898420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3142864" y="2386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3247053" y="2386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3387308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3134850" y="27828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3239039" y="27828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3038675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3134850" y="28710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3239039" y="28710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3038675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3134850" y="29591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3239039" y="29591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2690042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2794231" y="2496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3030661" y="27828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2" name="Rectángulo 111"/>
            <p:cNvSpPr/>
            <p:nvPr/>
          </p:nvSpPr>
          <p:spPr>
            <a:xfrm>
              <a:off x="3725923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3830112" y="2584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3030661" y="28710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3725923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Rectángulo 115"/>
            <p:cNvSpPr/>
            <p:nvPr/>
          </p:nvSpPr>
          <p:spPr>
            <a:xfrm>
              <a:off x="3830112" y="2672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030661" y="29591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29" name="Agrupar 228"/>
          <p:cNvGrpSpPr/>
          <p:nvPr/>
        </p:nvGrpSpPr>
        <p:grpSpPr>
          <a:xfrm>
            <a:off x="2667000" y="2667680"/>
            <a:ext cx="1348448" cy="837520"/>
            <a:chOff x="2667000" y="3657600"/>
            <a:chExt cx="1348448" cy="837520"/>
          </a:xfrm>
        </p:grpSpPr>
        <p:sp>
          <p:nvSpPr>
            <p:cNvPr id="175" name="Rectángulo 174"/>
            <p:cNvSpPr/>
            <p:nvPr/>
          </p:nvSpPr>
          <p:spPr>
            <a:xfrm>
              <a:off x="3015633" y="38339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6" name="Rectángulo 175"/>
            <p:cNvSpPr/>
            <p:nvPr/>
          </p:nvSpPr>
          <p:spPr>
            <a:xfrm>
              <a:off x="3468455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7" name="Rectángulo 176"/>
            <p:cNvSpPr/>
            <p:nvPr/>
          </p:nvSpPr>
          <p:spPr>
            <a:xfrm>
              <a:off x="3572644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Rectángulo 177"/>
            <p:cNvSpPr/>
            <p:nvPr/>
          </p:nvSpPr>
          <p:spPr>
            <a:xfrm>
              <a:off x="3015633" y="36576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9" name="Rectángulo 178"/>
            <p:cNvSpPr/>
            <p:nvPr/>
          </p:nvSpPr>
          <p:spPr>
            <a:xfrm>
              <a:off x="3119822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3224011" y="37457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1" name="Rectángulo 180"/>
            <p:cNvSpPr/>
            <p:nvPr/>
          </p:nvSpPr>
          <p:spPr>
            <a:xfrm>
              <a:off x="3015633" y="37457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2" name="Rectángulo 181"/>
            <p:cNvSpPr/>
            <p:nvPr/>
          </p:nvSpPr>
          <p:spPr>
            <a:xfrm>
              <a:off x="3119822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3224011" y="38339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4" name="Rectángulo 183"/>
            <p:cNvSpPr/>
            <p:nvPr/>
          </p:nvSpPr>
          <p:spPr>
            <a:xfrm>
              <a:off x="3215997" y="423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3807070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3911259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7" name="Rectángulo 186"/>
            <p:cNvSpPr/>
            <p:nvPr/>
          </p:nvSpPr>
          <p:spPr>
            <a:xfrm>
              <a:off x="3364266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8" name="Rectángulo 187"/>
            <p:cNvSpPr/>
            <p:nvPr/>
          </p:nvSpPr>
          <p:spPr>
            <a:xfrm>
              <a:off x="3468455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3572644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0" name="Rectángulo 189"/>
            <p:cNvSpPr/>
            <p:nvPr/>
          </p:nvSpPr>
          <p:spPr>
            <a:xfrm>
              <a:off x="3364266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1" name="Rectángulo 190"/>
            <p:cNvSpPr/>
            <p:nvPr/>
          </p:nvSpPr>
          <p:spPr>
            <a:xfrm>
              <a:off x="3468455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2" name="Rectángulo 191"/>
            <p:cNvSpPr/>
            <p:nvPr/>
          </p:nvSpPr>
          <p:spPr>
            <a:xfrm>
              <a:off x="3572644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3" name="Rectángulo 192"/>
            <p:cNvSpPr/>
            <p:nvPr/>
          </p:nvSpPr>
          <p:spPr>
            <a:xfrm>
              <a:off x="3015633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4" name="Rectángulo 193"/>
            <p:cNvSpPr/>
            <p:nvPr/>
          </p:nvSpPr>
          <p:spPr>
            <a:xfrm>
              <a:off x="3119822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5" name="Rectángulo 194"/>
            <p:cNvSpPr/>
            <p:nvPr/>
          </p:nvSpPr>
          <p:spPr>
            <a:xfrm>
              <a:off x="3224011" y="36576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2667000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7" name="Rectángulo 196"/>
            <p:cNvSpPr/>
            <p:nvPr/>
          </p:nvSpPr>
          <p:spPr>
            <a:xfrm>
              <a:off x="2771189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2875378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2667000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0" name="Rectángulo 199"/>
            <p:cNvSpPr/>
            <p:nvPr/>
          </p:nvSpPr>
          <p:spPr>
            <a:xfrm>
              <a:off x="2771189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1" name="Rectángulo 200"/>
            <p:cNvSpPr/>
            <p:nvPr/>
          </p:nvSpPr>
          <p:spPr>
            <a:xfrm>
              <a:off x="2875378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2" name="Rectángulo 201"/>
            <p:cNvSpPr/>
            <p:nvPr/>
          </p:nvSpPr>
          <p:spPr>
            <a:xfrm>
              <a:off x="3911259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3" name="Rectángulo 202"/>
            <p:cNvSpPr/>
            <p:nvPr/>
          </p:nvSpPr>
          <p:spPr>
            <a:xfrm>
              <a:off x="3119822" y="36576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4" name="Rectángulo 203"/>
            <p:cNvSpPr/>
            <p:nvPr/>
          </p:nvSpPr>
          <p:spPr>
            <a:xfrm>
              <a:off x="3702881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5" name="Rectángulo 204"/>
            <p:cNvSpPr/>
            <p:nvPr/>
          </p:nvSpPr>
          <p:spPr>
            <a:xfrm>
              <a:off x="3911259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6" name="Rectángulo 205"/>
            <p:cNvSpPr/>
            <p:nvPr/>
          </p:nvSpPr>
          <p:spPr>
            <a:xfrm>
              <a:off x="3119822" y="37457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7" name="Rectángulo 206"/>
            <p:cNvSpPr/>
            <p:nvPr/>
          </p:nvSpPr>
          <p:spPr>
            <a:xfrm>
              <a:off x="3702881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8" name="Rectángulo 207"/>
            <p:cNvSpPr/>
            <p:nvPr/>
          </p:nvSpPr>
          <p:spPr>
            <a:xfrm>
              <a:off x="2875378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9" name="Rectángulo 208"/>
            <p:cNvSpPr/>
            <p:nvPr/>
          </p:nvSpPr>
          <p:spPr>
            <a:xfrm>
              <a:off x="3119822" y="38339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0" name="Rectángulo 209"/>
            <p:cNvSpPr/>
            <p:nvPr/>
          </p:nvSpPr>
          <p:spPr>
            <a:xfrm>
              <a:off x="3702881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1" name="Rectángulo 210"/>
            <p:cNvSpPr/>
            <p:nvPr/>
          </p:nvSpPr>
          <p:spPr>
            <a:xfrm>
              <a:off x="3364266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2" name="Rectángulo 211"/>
            <p:cNvSpPr/>
            <p:nvPr/>
          </p:nvSpPr>
          <p:spPr>
            <a:xfrm>
              <a:off x="3111808" y="423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3224011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4" name="Rectángulo 213"/>
            <p:cNvSpPr/>
            <p:nvPr/>
          </p:nvSpPr>
          <p:spPr>
            <a:xfrm>
              <a:off x="3015633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5" name="Rectángulo 214"/>
            <p:cNvSpPr/>
            <p:nvPr/>
          </p:nvSpPr>
          <p:spPr>
            <a:xfrm>
              <a:off x="3111808" y="431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6" name="Rectángulo 215"/>
            <p:cNvSpPr/>
            <p:nvPr/>
          </p:nvSpPr>
          <p:spPr>
            <a:xfrm>
              <a:off x="3224011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7" name="Rectángulo 216"/>
            <p:cNvSpPr/>
            <p:nvPr/>
          </p:nvSpPr>
          <p:spPr>
            <a:xfrm>
              <a:off x="3015633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8" name="Rectángulo 217"/>
            <p:cNvSpPr/>
            <p:nvPr/>
          </p:nvSpPr>
          <p:spPr>
            <a:xfrm>
              <a:off x="3111808" y="440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9" name="Rectángulo 218"/>
            <p:cNvSpPr/>
            <p:nvPr/>
          </p:nvSpPr>
          <p:spPr>
            <a:xfrm>
              <a:off x="3224011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0" name="Rectángulo 219"/>
            <p:cNvSpPr/>
            <p:nvPr/>
          </p:nvSpPr>
          <p:spPr>
            <a:xfrm>
              <a:off x="2667000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1" name="Rectángulo 220"/>
            <p:cNvSpPr/>
            <p:nvPr/>
          </p:nvSpPr>
          <p:spPr>
            <a:xfrm>
              <a:off x="2771189" y="394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2" name="Rectángulo 221"/>
            <p:cNvSpPr/>
            <p:nvPr/>
          </p:nvSpPr>
          <p:spPr>
            <a:xfrm>
              <a:off x="3007619" y="423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3" name="Rectángulo 222"/>
            <p:cNvSpPr/>
            <p:nvPr/>
          </p:nvSpPr>
          <p:spPr>
            <a:xfrm>
              <a:off x="3215997" y="431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4" name="Rectángulo 223"/>
            <p:cNvSpPr/>
            <p:nvPr/>
          </p:nvSpPr>
          <p:spPr>
            <a:xfrm>
              <a:off x="3807070" y="403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5" name="Rectángulo 224"/>
            <p:cNvSpPr/>
            <p:nvPr/>
          </p:nvSpPr>
          <p:spPr>
            <a:xfrm>
              <a:off x="3007619" y="431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6" name="Rectángulo 225"/>
            <p:cNvSpPr/>
            <p:nvPr/>
          </p:nvSpPr>
          <p:spPr>
            <a:xfrm>
              <a:off x="3215997" y="440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7" name="Rectángulo 226"/>
            <p:cNvSpPr/>
            <p:nvPr/>
          </p:nvSpPr>
          <p:spPr>
            <a:xfrm>
              <a:off x="3807070" y="412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8" name="Rectángulo 227"/>
            <p:cNvSpPr/>
            <p:nvPr/>
          </p:nvSpPr>
          <p:spPr>
            <a:xfrm>
              <a:off x="3007619" y="440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85" name="Agrupar 284"/>
          <p:cNvGrpSpPr/>
          <p:nvPr/>
        </p:nvGrpSpPr>
        <p:grpSpPr>
          <a:xfrm>
            <a:off x="2667000" y="4191680"/>
            <a:ext cx="1348448" cy="837520"/>
            <a:chOff x="2585853" y="5434120"/>
            <a:chExt cx="1348448" cy="837520"/>
          </a:xfrm>
        </p:grpSpPr>
        <p:sp>
          <p:nvSpPr>
            <p:cNvPr id="231" name="Rectángulo 230"/>
            <p:cNvSpPr/>
            <p:nvPr/>
          </p:nvSpPr>
          <p:spPr>
            <a:xfrm>
              <a:off x="2934486" y="561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2" name="Rectángulo 231"/>
            <p:cNvSpPr/>
            <p:nvPr/>
          </p:nvSpPr>
          <p:spPr>
            <a:xfrm>
              <a:off x="3038675" y="543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3" name="Rectángulo 232"/>
            <p:cNvSpPr/>
            <p:nvPr/>
          </p:nvSpPr>
          <p:spPr>
            <a:xfrm>
              <a:off x="3491497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4" name="Rectángulo 233"/>
            <p:cNvSpPr/>
            <p:nvPr/>
          </p:nvSpPr>
          <p:spPr>
            <a:xfrm>
              <a:off x="2927472" y="60071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5" name="Rectángulo 234"/>
            <p:cNvSpPr/>
            <p:nvPr/>
          </p:nvSpPr>
          <p:spPr>
            <a:xfrm>
              <a:off x="3038675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6" name="Rectángulo 235"/>
            <p:cNvSpPr/>
            <p:nvPr/>
          </p:nvSpPr>
          <p:spPr>
            <a:xfrm>
              <a:off x="3142864" y="552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7" name="Rectángulo 236"/>
            <p:cNvSpPr/>
            <p:nvPr/>
          </p:nvSpPr>
          <p:spPr>
            <a:xfrm>
              <a:off x="2934486" y="552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8" name="Rectángulo 237"/>
            <p:cNvSpPr/>
            <p:nvPr/>
          </p:nvSpPr>
          <p:spPr>
            <a:xfrm>
              <a:off x="3038675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9" name="Rectángulo 238"/>
            <p:cNvSpPr/>
            <p:nvPr/>
          </p:nvSpPr>
          <p:spPr>
            <a:xfrm>
              <a:off x="3142864" y="561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0" name="Rectángulo 239"/>
            <p:cNvSpPr/>
            <p:nvPr/>
          </p:nvSpPr>
          <p:spPr>
            <a:xfrm>
              <a:off x="3134850" y="60071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1" name="Rectángulo 240"/>
            <p:cNvSpPr/>
            <p:nvPr/>
          </p:nvSpPr>
          <p:spPr>
            <a:xfrm>
              <a:off x="3725923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2" name="Rectángulo 241"/>
            <p:cNvSpPr/>
            <p:nvPr/>
          </p:nvSpPr>
          <p:spPr>
            <a:xfrm>
              <a:off x="3830112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3" name="Rectángulo 242"/>
            <p:cNvSpPr/>
            <p:nvPr/>
          </p:nvSpPr>
          <p:spPr>
            <a:xfrm>
              <a:off x="3283119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4" name="Rectángulo 243"/>
            <p:cNvSpPr/>
            <p:nvPr/>
          </p:nvSpPr>
          <p:spPr>
            <a:xfrm>
              <a:off x="3387308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5" name="Rectángulo 244"/>
            <p:cNvSpPr/>
            <p:nvPr/>
          </p:nvSpPr>
          <p:spPr>
            <a:xfrm>
              <a:off x="3142864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6" name="Rectángulo 245"/>
            <p:cNvSpPr/>
            <p:nvPr/>
          </p:nvSpPr>
          <p:spPr>
            <a:xfrm>
              <a:off x="2585853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7" name="Rectángulo 246"/>
            <p:cNvSpPr/>
            <p:nvPr/>
          </p:nvSpPr>
          <p:spPr>
            <a:xfrm>
              <a:off x="3387308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8" name="Rectángulo 247"/>
            <p:cNvSpPr/>
            <p:nvPr/>
          </p:nvSpPr>
          <p:spPr>
            <a:xfrm>
              <a:off x="3491497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9" name="Rectángulo 248"/>
            <p:cNvSpPr/>
            <p:nvPr/>
          </p:nvSpPr>
          <p:spPr>
            <a:xfrm>
              <a:off x="2934486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0" name="Rectángulo 249"/>
            <p:cNvSpPr/>
            <p:nvPr/>
          </p:nvSpPr>
          <p:spPr>
            <a:xfrm>
              <a:off x="3038675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1" name="Rectángulo 250"/>
            <p:cNvSpPr/>
            <p:nvPr/>
          </p:nvSpPr>
          <p:spPr>
            <a:xfrm>
              <a:off x="3142864" y="543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2" name="Rectángulo 251"/>
            <p:cNvSpPr/>
            <p:nvPr/>
          </p:nvSpPr>
          <p:spPr>
            <a:xfrm>
              <a:off x="2585853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3" name="Rectángulo 252"/>
            <p:cNvSpPr/>
            <p:nvPr/>
          </p:nvSpPr>
          <p:spPr>
            <a:xfrm>
              <a:off x="2690042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4" name="Rectángulo 253"/>
            <p:cNvSpPr/>
            <p:nvPr/>
          </p:nvSpPr>
          <p:spPr>
            <a:xfrm>
              <a:off x="2794231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5" name="Rectángulo 254"/>
            <p:cNvSpPr/>
            <p:nvPr/>
          </p:nvSpPr>
          <p:spPr>
            <a:xfrm>
              <a:off x="3621734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6" name="Rectángulo 255"/>
            <p:cNvSpPr/>
            <p:nvPr/>
          </p:nvSpPr>
          <p:spPr>
            <a:xfrm>
              <a:off x="3725923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7" name="Rectángulo 256"/>
            <p:cNvSpPr/>
            <p:nvPr/>
          </p:nvSpPr>
          <p:spPr>
            <a:xfrm>
              <a:off x="2794231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8" name="Rectángulo 257"/>
            <p:cNvSpPr/>
            <p:nvPr/>
          </p:nvSpPr>
          <p:spPr>
            <a:xfrm>
              <a:off x="3830112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9" name="Rectángulo 258"/>
            <p:cNvSpPr/>
            <p:nvPr/>
          </p:nvSpPr>
          <p:spPr>
            <a:xfrm>
              <a:off x="3387308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0" name="Rectángulo 259"/>
            <p:cNvSpPr/>
            <p:nvPr/>
          </p:nvSpPr>
          <p:spPr>
            <a:xfrm>
              <a:off x="3621734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1" name="Rectángulo 260"/>
            <p:cNvSpPr/>
            <p:nvPr/>
          </p:nvSpPr>
          <p:spPr>
            <a:xfrm>
              <a:off x="3830112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2" name="Rectángulo 261"/>
            <p:cNvSpPr/>
            <p:nvPr/>
          </p:nvSpPr>
          <p:spPr>
            <a:xfrm>
              <a:off x="3038675" y="55222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3" name="Rectángulo 262"/>
            <p:cNvSpPr/>
            <p:nvPr/>
          </p:nvSpPr>
          <p:spPr>
            <a:xfrm>
              <a:off x="3621734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4" name="Rectángulo 263"/>
            <p:cNvSpPr/>
            <p:nvPr/>
          </p:nvSpPr>
          <p:spPr>
            <a:xfrm>
              <a:off x="2794231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5" name="Rectángulo 264"/>
            <p:cNvSpPr/>
            <p:nvPr/>
          </p:nvSpPr>
          <p:spPr>
            <a:xfrm>
              <a:off x="3038675" y="56104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6" name="Rectángulo 265"/>
            <p:cNvSpPr/>
            <p:nvPr/>
          </p:nvSpPr>
          <p:spPr>
            <a:xfrm>
              <a:off x="3283119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7" name="Rectángulo 266"/>
            <p:cNvSpPr/>
            <p:nvPr/>
          </p:nvSpPr>
          <p:spPr>
            <a:xfrm>
              <a:off x="3283119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8" name="Rectángulo 267"/>
            <p:cNvSpPr/>
            <p:nvPr/>
          </p:nvSpPr>
          <p:spPr>
            <a:xfrm>
              <a:off x="3030661" y="60071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9" name="Rectángulo 268"/>
            <p:cNvSpPr/>
            <p:nvPr/>
          </p:nvSpPr>
          <p:spPr>
            <a:xfrm>
              <a:off x="3142864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0" name="Rectángulo 269"/>
            <p:cNvSpPr/>
            <p:nvPr/>
          </p:nvSpPr>
          <p:spPr>
            <a:xfrm>
              <a:off x="2934486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1" name="Rectángulo 270"/>
            <p:cNvSpPr/>
            <p:nvPr/>
          </p:nvSpPr>
          <p:spPr>
            <a:xfrm>
              <a:off x="3030661" y="6095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2" name="Rectángulo 271"/>
            <p:cNvSpPr/>
            <p:nvPr/>
          </p:nvSpPr>
          <p:spPr>
            <a:xfrm>
              <a:off x="3491497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3" name="Rectángulo 272"/>
            <p:cNvSpPr/>
            <p:nvPr/>
          </p:nvSpPr>
          <p:spPr>
            <a:xfrm>
              <a:off x="2934486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4" name="Rectángulo 273"/>
            <p:cNvSpPr/>
            <p:nvPr/>
          </p:nvSpPr>
          <p:spPr>
            <a:xfrm>
              <a:off x="3030661" y="6183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5" name="Rectángulo 274"/>
            <p:cNvSpPr/>
            <p:nvPr/>
          </p:nvSpPr>
          <p:spPr>
            <a:xfrm>
              <a:off x="3142864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6" name="Rectángulo 275"/>
            <p:cNvSpPr/>
            <p:nvPr/>
          </p:nvSpPr>
          <p:spPr>
            <a:xfrm>
              <a:off x="2585853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7" name="Rectángulo 276"/>
            <p:cNvSpPr/>
            <p:nvPr/>
          </p:nvSpPr>
          <p:spPr>
            <a:xfrm>
              <a:off x="2690042" y="572064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8" name="Rectángulo 277"/>
            <p:cNvSpPr/>
            <p:nvPr/>
          </p:nvSpPr>
          <p:spPr>
            <a:xfrm>
              <a:off x="2934486" y="54341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9" name="Rectángulo 278"/>
            <p:cNvSpPr/>
            <p:nvPr/>
          </p:nvSpPr>
          <p:spPr>
            <a:xfrm>
              <a:off x="3134850" y="6095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0" name="Rectángulo 279"/>
            <p:cNvSpPr/>
            <p:nvPr/>
          </p:nvSpPr>
          <p:spPr>
            <a:xfrm>
              <a:off x="3725923" y="580880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1" name="Rectángulo 280"/>
            <p:cNvSpPr/>
            <p:nvPr/>
          </p:nvSpPr>
          <p:spPr>
            <a:xfrm>
              <a:off x="2926472" y="609532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2" name="Rectángulo 281"/>
            <p:cNvSpPr/>
            <p:nvPr/>
          </p:nvSpPr>
          <p:spPr>
            <a:xfrm>
              <a:off x="3134850" y="6183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3" name="Rectángulo 282"/>
            <p:cNvSpPr/>
            <p:nvPr/>
          </p:nvSpPr>
          <p:spPr>
            <a:xfrm>
              <a:off x="2690042" y="589696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4" name="Rectángulo 283"/>
            <p:cNvSpPr/>
            <p:nvPr/>
          </p:nvSpPr>
          <p:spPr>
            <a:xfrm>
              <a:off x="2926472" y="6183480"/>
              <a:ext cx="104189" cy="8816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87" name="CuadroTexto 286"/>
          <p:cNvSpPr txBox="1"/>
          <p:nvPr/>
        </p:nvSpPr>
        <p:spPr>
          <a:xfrm>
            <a:off x="762000" y="2191435"/>
            <a:ext cx="16685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dirty="0" smtClean="0"/>
              <a:t>144&lt;</a:t>
            </a:r>
            <a:r>
              <a:rPr lang="es-ES_tradnl" sz="1500" dirty="0" err="1" smtClean="0"/>
              <a:t>MaxCubes</a:t>
            </a:r>
            <a:endParaRPr lang="es-ES_tradnl" sz="1500" dirty="0"/>
          </a:p>
        </p:txBody>
      </p:sp>
      <p:sp>
        <p:nvSpPr>
          <p:cNvPr id="288" name="CuadroTexto 287"/>
          <p:cNvSpPr txBox="1"/>
          <p:nvPr/>
        </p:nvSpPr>
        <p:spPr>
          <a:xfrm>
            <a:off x="762000" y="3182035"/>
            <a:ext cx="15210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dirty="0" smtClean="0"/>
              <a:t>1728&gt;</a:t>
            </a:r>
            <a:r>
              <a:rPr lang="es-ES_tradnl" sz="1500" dirty="0" err="1" smtClean="0"/>
              <a:t>MaxCubes</a:t>
            </a:r>
            <a:endParaRPr lang="es-ES_tradnl" sz="1500" dirty="0"/>
          </a:p>
        </p:txBody>
      </p:sp>
      <p:grpSp>
        <p:nvGrpSpPr>
          <p:cNvPr id="292" name="Agrupar 291"/>
          <p:cNvGrpSpPr/>
          <p:nvPr/>
        </p:nvGrpSpPr>
        <p:grpSpPr>
          <a:xfrm>
            <a:off x="1295400" y="3657600"/>
            <a:ext cx="76200" cy="381000"/>
            <a:chOff x="-1600200" y="3200400"/>
            <a:chExt cx="76200" cy="381000"/>
          </a:xfrm>
        </p:grpSpPr>
        <p:sp>
          <p:nvSpPr>
            <p:cNvPr id="289" name="Elipse 288"/>
            <p:cNvSpPr/>
            <p:nvPr/>
          </p:nvSpPr>
          <p:spPr>
            <a:xfrm>
              <a:off x="-1600200" y="3200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0" name="Elipse 289"/>
            <p:cNvSpPr/>
            <p:nvPr/>
          </p:nvSpPr>
          <p:spPr>
            <a:xfrm>
              <a:off x="-1600200" y="3352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1" name="Elipse 290"/>
            <p:cNvSpPr/>
            <p:nvPr/>
          </p:nvSpPr>
          <p:spPr>
            <a:xfrm>
              <a:off x="-1600200" y="3505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93" name="CuadroTexto 292"/>
          <p:cNvSpPr txBox="1"/>
          <p:nvPr/>
        </p:nvSpPr>
        <p:spPr>
          <a:xfrm>
            <a:off x="304799" y="228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Cache (</a:t>
            </a:r>
            <a:r>
              <a:rPr lang="es-ES_tradnl" dirty="0" err="1" smtClean="0"/>
              <a:t>Cubes</a:t>
            </a:r>
            <a:r>
              <a:rPr lang="es-ES_tradnl" dirty="0" smtClean="0"/>
              <a:t> </a:t>
            </a:r>
            <a:r>
              <a:rPr lang="es-ES_tradnl" dirty="0" err="1" smtClean="0"/>
              <a:t>Storage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294" name="CuadroTexto 293"/>
          <p:cNvSpPr txBox="1"/>
          <p:nvPr/>
        </p:nvSpPr>
        <p:spPr>
          <a:xfrm>
            <a:off x="304800" y="5410200"/>
            <a:ext cx="394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Total: 1756 </a:t>
            </a:r>
            <a:r>
              <a:rPr lang="es-ES_tradnl" dirty="0" err="1" smtClean="0"/>
              <a:t>Cubes</a:t>
            </a:r>
            <a:r>
              <a:rPr lang="es-ES_tradnl" dirty="0" smtClean="0"/>
              <a:t> </a:t>
            </a:r>
            <a:r>
              <a:rPr lang="es-ES_tradnl" dirty="0" err="1" smtClean="0"/>
              <a:t>tested</a:t>
            </a:r>
            <a:r>
              <a:rPr lang="es-ES_tradnl" dirty="0" smtClean="0"/>
              <a:t> </a:t>
            </a:r>
            <a:r>
              <a:rPr lang="es-ES_tradnl" dirty="0" err="1" smtClean="0"/>
              <a:t>per</a:t>
            </a:r>
            <a:r>
              <a:rPr lang="es-ES_tradnl" dirty="0" smtClean="0"/>
              <a:t> </a:t>
            </a:r>
            <a:r>
              <a:rPr lang="es-ES_tradnl" dirty="0" err="1" smtClean="0"/>
              <a:t>evaluation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Agrupar 399"/>
          <p:cNvGrpSpPr/>
          <p:nvPr/>
        </p:nvGrpSpPr>
        <p:grpSpPr>
          <a:xfrm>
            <a:off x="228600" y="177800"/>
            <a:ext cx="6477000" cy="6985000"/>
            <a:chOff x="152400" y="152400"/>
            <a:chExt cx="6477000" cy="6985000"/>
          </a:xfrm>
        </p:grpSpPr>
        <p:sp>
          <p:nvSpPr>
            <p:cNvPr id="4" name="Rectángulo redondeado 3"/>
            <p:cNvSpPr/>
            <p:nvPr/>
          </p:nvSpPr>
          <p:spPr>
            <a:xfrm>
              <a:off x="152400" y="381000"/>
              <a:ext cx="2438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sz="1600" dirty="0" err="1" smtClean="0"/>
                <a:t>For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each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level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of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difficulty</a:t>
              </a:r>
              <a:endParaRPr lang="es-ES_tradnl" sz="1600" dirty="0"/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533400" y="1066800"/>
              <a:ext cx="25146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sz="1600" dirty="0" err="1" smtClean="0"/>
                <a:t>For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each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cube</a:t>
              </a:r>
              <a:r>
                <a:rPr lang="es-ES_tradnl" sz="1600" dirty="0" smtClean="0"/>
                <a:t> in </a:t>
              </a:r>
              <a:r>
                <a:rPr lang="es-ES_tradnl" sz="1600" dirty="0" err="1" smtClean="0"/>
                <a:t>difficulty</a:t>
              </a:r>
              <a:endParaRPr lang="es-ES_tradnl" sz="1600" dirty="0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949242" y="1943100"/>
              <a:ext cx="870158" cy="495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sz="1600" dirty="0" err="1" smtClean="0"/>
                <a:t>While</a:t>
              </a:r>
              <a:endParaRPr lang="es-ES_tradnl" sz="1600" dirty="0"/>
            </a:p>
          </p:txBody>
        </p:sp>
        <p:sp>
          <p:nvSpPr>
            <p:cNvPr id="9" name="Rombo 8"/>
            <p:cNvSpPr/>
            <p:nvPr/>
          </p:nvSpPr>
          <p:spPr>
            <a:xfrm>
              <a:off x="3429000" y="152400"/>
              <a:ext cx="2667000" cy="8382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s-ES_tradnl" sz="1600" dirty="0" err="1" smtClean="0"/>
                <a:t>Cube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is</a:t>
              </a:r>
              <a:r>
                <a:rPr lang="es-ES_tradnl" sz="1600" dirty="0" smtClean="0"/>
                <a:t> NOT </a:t>
              </a:r>
              <a:r>
                <a:rPr lang="es-ES_tradnl" sz="1600" dirty="0" err="1" smtClean="0"/>
                <a:t>solved</a:t>
              </a:r>
              <a:endParaRPr lang="es-ES_tradnl" sz="1600" dirty="0"/>
            </a:p>
          </p:txBody>
        </p:sp>
        <p:sp>
          <p:nvSpPr>
            <p:cNvPr id="10" name="Rombo 9"/>
            <p:cNvSpPr/>
            <p:nvPr/>
          </p:nvSpPr>
          <p:spPr>
            <a:xfrm>
              <a:off x="3429000" y="1447800"/>
              <a:ext cx="2667000" cy="99060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s-ES_tradnl" sz="1600" dirty="0" err="1" smtClean="0"/>
                <a:t>Cube’s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been</a:t>
              </a:r>
              <a:r>
                <a:rPr lang="es-ES_tradnl" sz="1600" dirty="0" smtClean="0"/>
                <a:t> moved</a:t>
              </a:r>
              <a:endParaRPr lang="es-ES_tradnl" sz="1600" dirty="0"/>
            </a:p>
          </p:txBody>
        </p:sp>
        <p:sp>
          <p:nvSpPr>
            <p:cNvPr id="11" name="Rombo 10"/>
            <p:cNvSpPr/>
            <p:nvPr/>
          </p:nvSpPr>
          <p:spPr>
            <a:xfrm>
              <a:off x="3429000" y="2438400"/>
              <a:ext cx="2667000" cy="144780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/>
            </a:bodyPr>
            <a:lstStyle/>
            <a:p>
              <a:pPr algn="ctr"/>
              <a:r>
                <a:rPr lang="es-ES_tradnl" sz="1600" dirty="0" err="1" smtClean="0"/>
                <a:t>Not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exceeded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iterations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limit</a:t>
              </a:r>
              <a:endParaRPr lang="es-ES_tradnl" sz="1600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4267200" y="998220"/>
              <a:ext cx="914400" cy="48768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>
              <a:normAutofit/>
            </a:bodyPr>
            <a:lstStyle/>
            <a:p>
              <a:pPr algn="ctr"/>
              <a:r>
                <a:rPr lang="es-ES_tradnl" sz="1600" dirty="0" smtClean="0"/>
                <a:t>AND</a:t>
              </a:r>
              <a:endParaRPr lang="es-ES_tradnl" sz="1600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4267200" y="2255520"/>
              <a:ext cx="914400" cy="48768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>
              <a:normAutofit/>
            </a:bodyPr>
            <a:lstStyle/>
            <a:p>
              <a:pPr algn="ctr"/>
              <a:r>
                <a:rPr lang="es-ES_tradnl" sz="1600" dirty="0" smtClean="0"/>
                <a:t>AND</a:t>
              </a:r>
              <a:endParaRPr lang="es-ES_tradnl" sz="1600" dirty="0"/>
            </a:p>
          </p:txBody>
        </p:sp>
        <p:sp>
          <p:nvSpPr>
            <p:cNvPr id="15" name="Llaves 14"/>
            <p:cNvSpPr/>
            <p:nvPr/>
          </p:nvSpPr>
          <p:spPr>
            <a:xfrm>
              <a:off x="2971800" y="381000"/>
              <a:ext cx="3505200" cy="3505200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 sz="1600"/>
            </a:p>
          </p:txBody>
        </p:sp>
        <p:cxnSp>
          <p:nvCxnSpPr>
            <p:cNvPr id="17" name="Conector angular 16"/>
            <p:cNvCxnSpPr>
              <a:stCxn id="4" idx="2"/>
              <a:endCxn id="5" idx="1"/>
            </p:cNvCxnSpPr>
            <p:nvPr/>
          </p:nvCxnSpPr>
          <p:spPr>
            <a:xfrm rot="5400000">
              <a:off x="723900" y="647700"/>
              <a:ext cx="457200" cy="838200"/>
            </a:xfrm>
            <a:prstGeom prst="bentConnector4">
              <a:avLst>
                <a:gd name="adj1" fmla="val 25000"/>
                <a:gd name="adj2" fmla="val 12727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Forma 24"/>
            <p:cNvCxnSpPr>
              <a:stCxn id="5" idx="2"/>
              <a:endCxn id="6" idx="1"/>
            </p:cNvCxnSpPr>
            <p:nvPr/>
          </p:nvCxnSpPr>
          <p:spPr>
            <a:xfrm rot="16200000" flipH="1">
              <a:off x="1536596" y="1778104"/>
              <a:ext cx="666750" cy="15854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laca 25"/>
            <p:cNvSpPr/>
            <p:nvPr/>
          </p:nvSpPr>
          <p:spPr>
            <a:xfrm>
              <a:off x="533400" y="3124200"/>
              <a:ext cx="2514600" cy="2590800"/>
            </a:xfrm>
            <a:prstGeom prst="plaqu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r>
                <a:rPr lang="es-ES_tradnl" sz="1600" dirty="0" err="1" smtClean="0"/>
                <a:t>Evaluate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tree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with</a:t>
              </a:r>
              <a:r>
                <a:rPr lang="es-ES_tradnl" sz="1600" dirty="0" smtClean="0"/>
                <a:t> </a:t>
              </a:r>
              <a:r>
                <a:rPr lang="es-ES_tradnl" sz="1600" dirty="0" err="1" smtClean="0"/>
                <a:t>cube</a:t>
              </a:r>
              <a:endParaRPr lang="es-ES_tradnl" sz="1600" dirty="0"/>
            </a:p>
          </p:txBody>
        </p:sp>
        <p:cxnSp>
          <p:nvCxnSpPr>
            <p:cNvPr id="28" name="Forma 27"/>
            <p:cNvCxnSpPr>
              <a:stCxn id="6" idx="2"/>
              <a:endCxn id="26" idx="0"/>
            </p:cNvCxnSpPr>
            <p:nvPr/>
          </p:nvCxnSpPr>
          <p:spPr>
            <a:xfrm rot="5400000">
              <a:off x="1744611" y="2484490"/>
              <a:ext cx="685800" cy="59362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squina doblada 28"/>
            <p:cNvSpPr/>
            <p:nvPr/>
          </p:nvSpPr>
          <p:spPr>
            <a:xfrm>
              <a:off x="2136672" y="2590800"/>
              <a:ext cx="495300" cy="3048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s-ES_tradnl" sz="1600" dirty="0" smtClean="0"/>
                <a:t>Do</a:t>
              </a:r>
              <a:endParaRPr lang="es-ES_tradnl" sz="1600" dirty="0"/>
            </a:p>
          </p:txBody>
        </p:sp>
        <p:grpSp>
          <p:nvGrpSpPr>
            <p:cNvPr id="395" name="Agrupar 394"/>
            <p:cNvGrpSpPr/>
            <p:nvPr/>
          </p:nvGrpSpPr>
          <p:grpSpPr>
            <a:xfrm>
              <a:off x="609600" y="3962401"/>
              <a:ext cx="2374485" cy="1752600"/>
              <a:chOff x="609600" y="3962401"/>
              <a:chExt cx="2374485" cy="1752600"/>
            </a:xfrm>
          </p:grpSpPr>
          <p:sp>
            <p:nvSpPr>
              <p:cNvPr id="374" name="Nube 373"/>
              <p:cNvSpPr/>
              <p:nvPr/>
            </p:nvSpPr>
            <p:spPr>
              <a:xfrm>
                <a:off x="609600" y="3962401"/>
                <a:ext cx="2374485" cy="17526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s-ES_tradnl"/>
              </a:p>
            </p:txBody>
          </p:sp>
          <p:grpSp>
            <p:nvGrpSpPr>
              <p:cNvPr id="376" name="Agrupar 375"/>
              <p:cNvGrpSpPr/>
              <p:nvPr/>
            </p:nvGrpSpPr>
            <p:grpSpPr>
              <a:xfrm>
                <a:off x="1140459" y="4170377"/>
                <a:ext cx="1244008" cy="1327708"/>
                <a:chOff x="4991721" y="7233578"/>
                <a:chExt cx="1244008" cy="1327708"/>
              </a:xfrm>
            </p:grpSpPr>
            <p:sp>
              <p:nvSpPr>
                <p:cNvPr id="202" name="Rectángulo redondeado 201"/>
                <p:cNvSpPr/>
                <p:nvPr/>
              </p:nvSpPr>
              <p:spPr>
                <a:xfrm>
                  <a:off x="5060277" y="7358051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rgbClr val="FFFF00"/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If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3" name="Rectángulo redondeado 202"/>
                <p:cNvSpPr/>
                <p:nvPr/>
              </p:nvSpPr>
              <p:spPr>
                <a:xfrm>
                  <a:off x="4994577" y="7524014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accent3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Test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04" name="Conector recto 203"/>
                <p:cNvCxnSpPr>
                  <a:stCxn id="203" idx="2"/>
                  <a:endCxn id="208" idx="0"/>
                </p:cNvCxnSpPr>
                <p:nvPr/>
              </p:nvCxnSpPr>
              <p:spPr>
                <a:xfrm rot="5400000">
                  <a:off x="5144282" y="7609210"/>
                  <a:ext cx="27661" cy="78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ector recto 204"/>
                <p:cNvCxnSpPr>
                  <a:stCxn id="203" idx="2"/>
                  <a:endCxn id="209" idx="0"/>
                </p:cNvCxnSpPr>
                <p:nvPr/>
              </p:nvCxnSpPr>
              <p:spPr>
                <a:xfrm rot="16200000" flipH="1">
                  <a:off x="5164695" y="7667351"/>
                  <a:ext cx="96811" cy="314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cto 205"/>
                <p:cNvCxnSpPr>
                  <a:stCxn id="203" idx="2"/>
                  <a:endCxn id="210" idx="0"/>
                </p:cNvCxnSpPr>
                <p:nvPr/>
              </p:nvCxnSpPr>
              <p:spPr>
                <a:xfrm rot="16200000" flipH="1">
                  <a:off x="5201567" y="7630478"/>
                  <a:ext cx="124472" cy="1328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cto 206"/>
                <p:cNvCxnSpPr>
                  <a:stCxn id="203" idx="2"/>
                  <a:endCxn id="211" idx="0"/>
                </p:cNvCxnSpPr>
                <p:nvPr/>
              </p:nvCxnSpPr>
              <p:spPr>
                <a:xfrm rot="16200000" flipH="1">
                  <a:off x="5257364" y="7574682"/>
                  <a:ext cx="152133" cy="2720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Rectángulo redondeado 207"/>
                <p:cNvSpPr/>
                <p:nvPr/>
              </p:nvSpPr>
              <p:spPr>
                <a:xfrm>
                  <a:off x="4991721" y="7662317"/>
                  <a:ext cx="254229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FaceUp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9" name="Rectángulo redondeado 208"/>
                <p:cNvSpPr/>
                <p:nvPr/>
              </p:nvSpPr>
              <p:spPr>
                <a:xfrm>
                  <a:off x="5167396" y="7731468"/>
                  <a:ext cx="122830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FFFFFF"/>
                      </a:solidFill>
                    </a:rPr>
                    <a:t>X0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0" name="Rectángulo redondeado 209"/>
                <p:cNvSpPr/>
                <p:nvPr/>
              </p:nvSpPr>
              <p:spPr>
                <a:xfrm>
                  <a:off x="5268802" y="7759129"/>
                  <a:ext cx="122830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>
                      <a:solidFill>
                        <a:srgbClr val="FFFFFF"/>
                      </a:solidFill>
                    </a:rPr>
                    <a:t>Y</a:t>
                  </a:r>
                  <a:r>
                    <a:rPr lang="es-ES_tradnl" dirty="0" smtClean="0">
                      <a:solidFill>
                        <a:srgbClr val="FFFFFF"/>
                      </a:solidFill>
                    </a:rPr>
                    <a:t>0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1" name="Rectángulo redondeado 210"/>
                <p:cNvSpPr/>
                <p:nvPr/>
              </p:nvSpPr>
              <p:spPr>
                <a:xfrm>
                  <a:off x="5378778" y="7786789"/>
                  <a:ext cx="181388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FF0000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Color1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12" name="Conector recto 211"/>
                <p:cNvCxnSpPr>
                  <a:stCxn id="232" idx="2"/>
                  <a:endCxn id="216" idx="0"/>
                </p:cNvCxnSpPr>
                <p:nvPr/>
              </p:nvCxnSpPr>
              <p:spPr>
                <a:xfrm rot="5400000">
                  <a:off x="5177132" y="8059444"/>
                  <a:ext cx="27660" cy="1185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Conector recto 212"/>
                <p:cNvCxnSpPr>
                  <a:stCxn id="232" idx="2"/>
                </p:cNvCxnSpPr>
                <p:nvPr/>
              </p:nvCxnSpPr>
              <p:spPr>
                <a:xfrm rot="5400000">
                  <a:off x="5188130" y="8153423"/>
                  <a:ext cx="110642" cy="13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ector recto 213"/>
                <p:cNvCxnSpPr>
                  <a:stCxn id="232" idx="2"/>
                </p:cNvCxnSpPr>
                <p:nvPr/>
              </p:nvCxnSpPr>
              <p:spPr>
                <a:xfrm rot="16200000" flipH="1">
                  <a:off x="5199258" y="8155864"/>
                  <a:ext cx="179794" cy="778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onector recto 214"/>
                <p:cNvCxnSpPr>
                  <a:stCxn id="232" idx="2"/>
                </p:cNvCxnSpPr>
                <p:nvPr/>
              </p:nvCxnSpPr>
              <p:spPr>
                <a:xfrm rot="16200000" flipH="1">
                  <a:off x="5227525" y="8127596"/>
                  <a:ext cx="248945" cy="2035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Rectángulo redondeado 215"/>
                <p:cNvSpPr/>
                <p:nvPr/>
              </p:nvSpPr>
              <p:spPr>
                <a:xfrm>
                  <a:off x="4999576" y="8132547"/>
                  <a:ext cx="264227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FF0000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FaceFront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2" name="Rectángulo redondeado 221"/>
                <p:cNvSpPr/>
                <p:nvPr/>
              </p:nvSpPr>
              <p:spPr>
                <a:xfrm>
                  <a:off x="5349499" y="7233578"/>
                  <a:ext cx="421335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FFFFFF"/>
                      </a:solidFill>
                    </a:rPr>
                    <a:t>IfProgn2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23" name="Conector recto 222"/>
                <p:cNvCxnSpPr>
                  <a:stCxn id="222" idx="3"/>
                  <a:endCxn id="234" idx="0"/>
                </p:cNvCxnSpPr>
                <p:nvPr/>
              </p:nvCxnSpPr>
              <p:spPr>
                <a:xfrm>
                  <a:off x="5770833" y="7288899"/>
                  <a:ext cx="83552" cy="9681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onector recto 223"/>
                <p:cNvCxnSpPr>
                  <a:stCxn id="202" idx="0"/>
                  <a:endCxn id="222" idx="1"/>
                </p:cNvCxnSpPr>
                <p:nvPr/>
              </p:nvCxnSpPr>
              <p:spPr>
                <a:xfrm rot="5400000" flipH="1" flipV="1">
                  <a:off x="5271718" y="7280270"/>
                  <a:ext cx="69151" cy="864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Conector angular 224"/>
                <p:cNvCxnSpPr>
                  <a:stCxn id="227" idx="1"/>
                  <a:endCxn id="202" idx="1"/>
                </p:cNvCxnSpPr>
                <p:nvPr/>
              </p:nvCxnSpPr>
              <p:spPr>
                <a:xfrm rot="10800000" flipH="1">
                  <a:off x="4994578" y="7413372"/>
                  <a:ext cx="65700" cy="497890"/>
                </a:xfrm>
                <a:prstGeom prst="bentConnector3">
                  <a:avLst>
                    <a:gd name="adj1" fmla="val -71739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Forma 225"/>
                <p:cNvCxnSpPr>
                  <a:stCxn id="227" idx="0"/>
                  <a:endCxn id="203" idx="1"/>
                </p:cNvCxnSpPr>
                <p:nvPr/>
              </p:nvCxnSpPr>
              <p:spPr>
                <a:xfrm rot="16200000" flipV="1">
                  <a:off x="4911262" y="7662650"/>
                  <a:ext cx="276606" cy="109975"/>
                </a:xfrm>
                <a:prstGeom prst="bentConnector4">
                  <a:avLst>
                    <a:gd name="adj1" fmla="val 9167"/>
                    <a:gd name="adj2" fmla="val 119436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Rectángulo redondeado 226"/>
                <p:cNvSpPr/>
                <p:nvPr/>
              </p:nvSpPr>
              <p:spPr>
                <a:xfrm>
                  <a:off x="4994577" y="7855941"/>
                  <a:ext cx="219951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2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And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31" name="Conector angular 162"/>
                <p:cNvCxnSpPr>
                  <a:stCxn id="227" idx="2"/>
                  <a:endCxn id="232" idx="1"/>
                </p:cNvCxnSpPr>
                <p:nvPr/>
              </p:nvCxnSpPr>
              <p:spPr>
                <a:xfrm rot="5400000">
                  <a:off x="5034497" y="7979509"/>
                  <a:ext cx="82982" cy="57130"/>
                </a:xfrm>
                <a:prstGeom prst="bentConnector4">
                  <a:avLst>
                    <a:gd name="adj1" fmla="val 16667"/>
                    <a:gd name="adj2" fmla="val 182500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Rectángulo redondeado 231"/>
                <p:cNvSpPr/>
                <p:nvPr/>
              </p:nvSpPr>
              <p:spPr>
                <a:xfrm>
                  <a:off x="5047423" y="7994244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accent3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Test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33" name="Conector angular 168"/>
                <p:cNvCxnSpPr>
                  <a:stCxn id="202" idx="2"/>
                </p:cNvCxnSpPr>
                <p:nvPr/>
              </p:nvCxnSpPr>
              <p:spPr>
                <a:xfrm rot="16200000" flipH="1">
                  <a:off x="4849168" y="7882614"/>
                  <a:ext cx="1064932" cy="237090"/>
                </a:xfrm>
                <a:prstGeom prst="bentConnector4">
                  <a:avLst>
                    <a:gd name="adj1" fmla="val 3464"/>
                    <a:gd name="adj2" fmla="val 138399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Rectángulo redondeado 233"/>
                <p:cNvSpPr/>
                <p:nvPr/>
              </p:nvSpPr>
              <p:spPr>
                <a:xfrm>
                  <a:off x="5651573" y="7385711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rgbClr val="FFFF00"/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If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" name="Rectángulo redondeado 234"/>
                <p:cNvSpPr/>
                <p:nvPr/>
              </p:nvSpPr>
              <p:spPr>
                <a:xfrm>
                  <a:off x="5670141" y="7551675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accent3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Test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36" name="Conector recto 235"/>
                <p:cNvCxnSpPr>
                  <a:stCxn id="235" idx="2"/>
                  <a:endCxn id="240" idx="0"/>
                </p:cNvCxnSpPr>
                <p:nvPr/>
              </p:nvCxnSpPr>
              <p:spPr>
                <a:xfrm rot="5400000">
                  <a:off x="5819846" y="7636870"/>
                  <a:ext cx="27661" cy="78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ector recto 236"/>
                <p:cNvCxnSpPr>
                  <a:stCxn id="235" idx="2"/>
                  <a:endCxn id="241" idx="0"/>
                </p:cNvCxnSpPr>
                <p:nvPr/>
              </p:nvCxnSpPr>
              <p:spPr>
                <a:xfrm rot="16200000" flipH="1">
                  <a:off x="5840258" y="7695012"/>
                  <a:ext cx="96811" cy="314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Conector recto 237"/>
                <p:cNvCxnSpPr>
                  <a:stCxn id="235" idx="2"/>
                  <a:endCxn id="242" idx="0"/>
                </p:cNvCxnSpPr>
                <p:nvPr/>
              </p:nvCxnSpPr>
              <p:spPr>
                <a:xfrm rot="16200000" flipH="1">
                  <a:off x="5877130" y="7658139"/>
                  <a:ext cx="124472" cy="1328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Conector recto 238"/>
                <p:cNvCxnSpPr>
                  <a:stCxn id="235" idx="2"/>
                  <a:endCxn id="243" idx="0"/>
                </p:cNvCxnSpPr>
                <p:nvPr/>
              </p:nvCxnSpPr>
              <p:spPr>
                <a:xfrm rot="16200000" flipH="1">
                  <a:off x="5932927" y="7602342"/>
                  <a:ext cx="152133" cy="2720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Rectángulo redondeado 239"/>
                <p:cNvSpPr/>
                <p:nvPr/>
              </p:nvSpPr>
              <p:spPr>
                <a:xfrm>
                  <a:off x="5667284" y="7689977"/>
                  <a:ext cx="254229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FaceUp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1" name="Rectángulo redondeado 240"/>
                <p:cNvSpPr/>
                <p:nvPr/>
              </p:nvSpPr>
              <p:spPr>
                <a:xfrm>
                  <a:off x="5842959" y="7759128"/>
                  <a:ext cx="122830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FFFFFF"/>
                      </a:solidFill>
                    </a:rPr>
                    <a:t>X2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Rectángulo redondeado 241"/>
                <p:cNvSpPr/>
                <p:nvPr/>
              </p:nvSpPr>
              <p:spPr>
                <a:xfrm>
                  <a:off x="5944366" y="7786789"/>
                  <a:ext cx="122830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>
                      <a:solidFill>
                        <a:srgbClr val="FFFFFF"/>
                      </a:solidFill>
                    </a:rPr>
                    <a:t>Y</a:t>
                  </a:r>
                  <a:r>
                    <a:rPr lang="es-ES_tradnl" dirty="0" smtClean="0">
                      <a:solidFill>
                        <a:srgbClr val="FFFFFF"/>
                      </a:solidFill>
                    </a:rPr>
                    <a:t>0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3" name="Rectángulo redondeado 242"/>
                <p:cNvSpPr/>
                <p:nvPr/>
              </p:nvSpPr>
              <p:spPr>
                <a:xfrm>
                  <a:off x="6054341" y="7814450"/>
                  <a:ext cx="181388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FF0000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Color1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44" name="Conector recto 243"/>
                <p:cNvCxnSpPr>
                  <a:stCxn id="260" idx="2"/>
                  <a:endCxn id="248" idx="0"/>
                </p:cNvCxnSpPr>
                <p:nvPr/>
              </p:nvCxnSpPr>
              <p:spPr>
                <a:xfrm rot="5400000">
                  <a:off x="5850817" y="8112888"/>
                  <a:ext cx="55322" cy="94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Conector recto 244"/>
                <p:cNvCxnSpPr>
                  <a:stCxn id="260" idx="2"/>
                </p:cNvCxnSpPr>
                <p:nvPr/>
              </p:nvCxnSpPr>
              <p:spPr>
                <a:xfrm rot="5400000">
                  <a:off x="5863693" y="8181084"/>
                  <a:ext cx="110642" cy="13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Conector recto 245"/>
                <p:cNvCxnSpPr>
                  <a:stCxn id="260" idx="2"/>
                </p:cNvCxnSpPr>
                <p:nvPr/>
              </p:nvCxnSpPr>
              <p:spPr>
                <a:xfrm rot="16200000" flipH="1">
                  <a:off x="5874821" y="8183524"/>
                  <a:ext cx="179794" cy="778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Conector recto 246"/>
                <p:cNvCxnSpPr>
                  <a:stCxn id="260" idx="2"/>
                </p:cNvCxnSpPr>
                <p:nvPr/>
              </p:nvCxnSpPr>
              <p:spPr>
                <a:xfrm rot="16200000" flipH="1">
                  <a:off x="5864847" y="8193498"/>
                  <a:ext cx="290436" cy="1685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Rectángulo redondeado 247"/>
                <p:cNvSpPr/>
                <p:nvPr/>
              </p:nvSpPr>
              <p:spPr>
                <a:xfrm>
                  <a:off x="5699044" y="8187869"/>
                  <a:ext cx="264227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FF0000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FaceFront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53" name="Conector angular 252"/>
                <p:cNvCxnSpPr>
                  <a:stCxn id="255" idx="1"/>
                  <a:endCxn id="234" idx="1"/>
                </p:cNvCxnSpPr>
                <p:nvPr/>
              </p:nvCxnSpPr>
              <p:spPr>
                <a:xfrm rot="10800000">
                  <a:off x="5651573" y="7441032"/>
                  <a:ext cx="18568" cy="497890"/>
                </a:xfrm>
                <a:prstGeom prst="bentConnector3">
                  <a:avLst>
                    <a:gd name="adj1" fmla="val 278629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Forma 253"/>
                <p:cNvCxnSpPr>
                  <a:stCxn id="255" idx="0"/>
                  <a:endCxn id="235" idx="1"/>
                </p:cNvCxnSpPr>
                <p:nvPr/>
              </p:nvCxnSpPr>
              <p:spPr>
                <a:xfrm rot="16200000" flipV="1">
                  <a:off x="5586826" y="7690311"/>
                  <a:ext cx="276606" cy="109975"/>
                </a:xfrm>
                <a:prstGeom prst="bentConnector4">
                  <a:avLst>
                    <a:gd name="adj1" fmla="val 9167"/>
                    <a:gd name="adj2" fmla="val 119436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Rectángulo redondeado 254"/>
                <p:cNvSpPr/>
                <p:nvPr/>
              </p:nvSpPr>
              <p:spPr>
                <a:xfrm>
                  <a:off x="5670141" y="7883601"/>
                  <a:ext cx="219951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2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And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59" name="Conector angular 162"/>
                <p:cNvCxnSpPr>
                  <a:stCxn id="255" idx="2"/>
                  <a:endCxn id="260" idx="1"/>
                </p:cNvCxnSpPr>
                <p:nvPr/>
              </p:nvCxnSpPr>
              <p:spPr>
                <a:xfrm rot="5400000">
                  <a:off x="5710060" y="8007170"/>
                  <a:ext cx="82982" cy="57130"/>
                </a:xfrm>
                <a:prstGeom prst="bentConnector4">
                  <a:avLst>
                    <a:gd name="adj1" fmla="val 16667"/>
                    <a:gd name="adj2" fmla="val 182500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Rectángulo redondeado 259"/>
                <p:cNvSpPr/>
                <p:nvPr/>
              </p:nvSpPr>
              <p:spPr>
                <a:xfrm>
                  <a:off x="5722986" y="8021905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accent3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Test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61" name="Conector angular 168"/>
                <p:cNvCxnSpPr/>
                <p:nvPr/>
              </p:nvCxnSpPr>
              <p:spPr>
                <a:xfrm rot="16200000" flipH="1">
                  <a:off x="5524731" y="7910275"/>
                  <a:ext cx="1064932" cy="237090"/>
                </a:xfrm>
                <a:prstGeom prst="bentConnector4">
                  <a:avLst>
                    <a:gd name="adj1" fmla="val 3464"/>
                    <a:gd name="adj2" fmla="val 138399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6" name="Rectángulo redondeado 395"/>
            <p:cNvSpPr/>
            <p:nvPr/>
          </p:nvSpPr>
          <p:spPr>
            <a:xfrm>
              <a:off x="1015539" y="6172200"/>
              <a:ext cx="4318461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r>
                <a:rPr lang="es-ES_tradnl" dirty="0" err="1" smtClean="0"/>
                <a:t>When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finished</a:t>
              </a:r>
              <a:r>
                <a:rPr lang="es-ES_tradnl" dirty="0" smtClean="0"/>
                <a:t>-&gt;</a:t>
              </a:r>
              <a:r>
                <a:rPr lang="es-ES_tradnl" dirty="0" err="1" smtClean="0"/>
                <a:t>asign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fitness</a:t>
              </a:r>
              <a:endParaRPr lang="es-ES_tradnl" dirty="0"/>
            </a:p>
          </p:txBody>
        </p:sp>
        <p:pic>
          <p:nvPicPr>
            <p:cNvPr id="397" name="Imagen 396" descr="j0299181.pict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2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3962400" y="6172200"/>
              <a:ext cx="1150197" cy="965200"/>
            </a:xfrm>
            <a:prstGeom prst="rect">
              <a:avLst/>
            </a:prstGeom>
          </p:spPr>
        </p:pic>
        <p:sp>
          <p:nvSpPr>
            <p:cNvPr id="399" name="Forma libre 398"/>
            <p:cNvSpPr/>
            <p:nvPr/>
          </p:nvSpPr>
          <p:spPr>
            <a:xfrm rot="16200000">
              <a:off x="3288174" y="2684278"/>
              <a:ext cx="205452" cy="6477000"/>
            </a:xfrm>
            <a:custGeom>
              <a:avLst/>
              <a:gdLst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12" fmla="*/ 1130038 w 1232764"/>
                <a:gd name="connsiteY12" fmla="*/ 6374274 h 6477000"/>
                <a:gd name="connsiteX13" fmla="*/ 1027312 w 1232764"/>
                <a:gd name="connsiteY13" fmla="*/ 6477000 h 6477000"/>
                <a:gd name="connsiteX14" fmla="*/ 205452 w 1232764"/>
                <a:gd name="connsiteY14" fmla="*/ 6477000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12" fmla="*/ 1130038 w 1232764"/>
                <a:gd name="connsiteY12" fmla="*/ 6374274 h 6477000"/>
                <a:gd name="connsiteX13" fmla="*/ 1027312 w 1232764"/>
                <a:gd name="connsiteY13" fmla="*/ 6477000 h 6477000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130038 w 1232764"/>
                <a:gd name="connsiteY12" fmla="*/ 6374274 h 6896903"/>
                <a:gd name="connsiteX13" fmla="*/ 205452 w 1232764"/>
                <a:gd name="connsiteY13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130038 w 1232764"/>
                <a:gd name="connsiteY12" fmla="*/ 6374274 h 6896903"/>
                <a:gd name="connsiteX13" fmla="*/ 1027312 w 1232764"/>
                <a:gd name="connsiteY13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130038 w 1232764"/>
                <a:gd name="connsiteY12" fmla="*/ 6374274 h 6896903"/>
                <a:gd name="connsiteX13" fmla="*/ 205452 w 1232764"/>
                <a:gd name="connsiteY13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027312 w 1232764"/>
                <a:gd name="connsiteY12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130038 w 1232764"/>
                <a:gd name="connsiteY12" fmla="*/ 6374274 h 6896903"/>
                <a:gd name="connsiteX13" fmla="*/ 205452 w 1232764"/>
                <a:gd name="connsiteY13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12" fmla="*/ 1221478 w 1232764"/>
                <a:gd name="connsiteY12" fmla="*/ 6465714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9" fmla="*/ 1130038 w 1130038"/>
                <a:gd name="connsiteY9" fmla="*/ 3135774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9" fmla="*/ 1130038 w 1130038"/>
                <a:gd name="connsiteY9" fmla="*/ 3135774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9" fmla="*/ 1130038 w 1130038"/>
                <a:gd name="connsiteY9" fmla="*/ 3135774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0" fmla="*/ 205452 w 1027312"/>
                <a:gd name="connsiteY0" fmla="*/ 6477000 h 6477000"/>
                <a:gd name="connsiteX1" fmla="*/ 102726 w 1027312"/>
                <a:gd name="connsiteY1" fmla="*/ 6374274 h 6477000"/>
                <a:gd name="connsiteX2" fmla="*/ 102726 w 1027312"/>
                <a:gd name="connsiteY2" fmla="*/ 3341226 h 6477000"/>
                <a:gd name="connsiteX3" fmla="*/ 0 w 1027312"/>
                <a:gd name="connsiteY3" fmla="*/ 3238500 h 6477000"/>
                <a:gd name="connsiteX4" fmla="*/ 102726 w 1027312"/>
                <a:gd name="connsiteY4" fmla="*/ 3135774 h 6477000"/>
                <a:gd name="connsiteX5" fmla="*/ 102726 w 1027312"/>
                <a:gd name="connsiteY5" fmla="*/ 102726 h 6477000"/>
                <a:gd name="connsiteX6" fmla="*/ 205452 w 1027312"/>
                <a:gd name="connsiteY6" fmla="*/ 0 h 6477000"/>
                <a:gd name="connsiteX7" fmla="*/ 1027312 w 1027312"/>
                <a:gd name="connsiteY7" fmla="*/ 0 h 6477000"/>
                <a:gd name="connsiteX0" fmla="*/ 205452 w 1027312"/>
                <a:gd name="connsiteY0" fmla="*/ 6477000 h 6477000"/>
                <a:gd name="connsiteX1" fmla="*/ 102726 w 1027312"/>
                <a:gd name="connsiteY1" fmla="*/ 6374274 h 6477000"/>
                <a:gd name="connsiteX2" fmla="*/ 102726 w 1027312"/>
                <a:gd name="connsiteY2" fmla="*/ 3341226 h 6477000"/>
                <a:gd name="connsiteX3" fmla="*/ 0 w 1027312"/>
                <a:gd name="connsiteY3" fmla="*/ 3238500 h 6477000"/>
                <a:gd name="connsiteX4" fmla="*/ 102726 w 1027312"/>
                <a:gd name="connsiteY4" fmla="*/ 3135774 h 6477000"/>
                <a:gd name="connsiteX5" fmla="*/ 102726 w 1027312"/>
                <a:gd name="connsiteY5" fmla="*/ 102726 h 6477000"/>
                <a:gd name="connsiteX6" fmla="*/ 205452 w 1027312"/>
                <a:gd name="connsiteY6" fmla="*/ 0 h 6477000"/>
                <a:gd name="connsiteX0" fmla="*/ 205452 w 205452"/>
                <a:gd name="connsiteY0" fmla="*/ 6477000 h 6477000"/>
                <a:gd name="connsiteX1" fmla="*/ 102726 w 205452"/>
                <a:gd name="connsiteY1" fmla="*/ 6374274 h 6477000"/>
                <a:gd name="connsiteX2" fmla="*/ 102726 w 205452"/>
                <a:gd name="connsiteY2" fmla="*/ 3341226 h 6477000"/>
                <a:gd name="connsiteX3" fmla="*/ 0 w 205452"/>
                <a:gd name="connsiteY3" fmla="*/ 3238500 h 6477000"/>
                <a:gd name="connsiteX4" fmla="*/ 102726 w 205452"/>
                <a:gd name="connsiteY4" fmla="*/ 3135774 h 6477000"/>
                <a:gd name="connsiteX5" fmla="*/ 102726 w 205452"/>
                <a:gd name="connsiteY5" fmla="*/ 102726 h 6477000"/>
                <a:gd name="connsiteX6" fmla="*/ 205452 w 205452"/>
                <a:gd name="connsiteY6" fmla="*/ 0 h 6477000"/>
                <a:gd name="connsiteX0" fmla="*/ 205452 w 205452"/>
                <a:gd name="connsiteY0" fmla="*/ 6477000 h 6477000"/>
                <a:gd name="connsiteX1" fmla="*/ 102726 w 205452"/>
                <a:gd name="connsiteY1" fmla="*/ 6374274 h 6477000"/>
                <a:gd name="connsiteX2" fmla="*/ 102726 w 205452"/>
                <a:gd name="connsiteY2" fmla="*/ 3341226 h 6477000"/>
                <a:gd name="connsiteX3" fmla="*/ 0 w 205452"/>
                <a:gd name="connsiteY3" fmla="*/ 3238500 h 6477000"/>
                <a:gd name="connsiteX4" fmla="*/ 102726 w 205452"/>
                <a:gd name="connsiteY4" fmla="*/ 3135774 h 6477000"/>
                <a:gd name="connsiteX5" fmla="*/ 102726 w 205452"/>
                <a:gd name="connsiteY5" fmla="*/ 102726 h 6477000"/>
                <a:gd name="connsiteX6" fmla="*/ 205452 w 205452"/>
                <a:gd name="connsiteY6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2" h="6477000" stroke="0" extrusionOk="0">
                  <a:moveTo>
                    <a:pt x="205452" y="6477000"/>
                  </a:moveTo>
                  <a:cubicBezTo>
                    <a:pt x="148718" y="6477000"/>
                    <a:pt x="102726" y="6431008"/>
                    <a:pt x="102726" y="6374274"/>
                  </a:cubicBezTo>
                  <a:lnTo>
                    <a:pt x="102726" y="3341226"/>
                  </a:lnTo>
                  <a:cubicBezTo>
                    <a:pt x="102726" y="3284492"/>
                    <a:pt x="56734" y="3238500"/>
                    <a:pt x="0" y="3238500"/>
                  </a:cubicBezTo>
                  <a:cubicBezTo>
                    <a:pt x="56734" y="3238500"/>
                    <a:pt x="102726" y="3192508"/>
                    <a:pt x="102726" y="3135774"/>
                  </a:cubicBezTo>
                  <a:lnTo>
                    <a:pt x="102726" y="102726"/>
                  </a:lnTo>
                  <a:cubicBezTo>
                    <a:pt x="102726" y="45992"/>
                    <a:pt x="148718" y="0"/>
                    <a:pt x="205452" y="0"/>
                  </a:cubicBezTo>
                </a:path>
                <a:path w="205452" h="6477000" fill="none">
                  <a:moveTo>
                    <a:pt x="205452" y="6477000"/>
                  </a:moveTo>
                  <a:cubicBezTo>
                    <a:pt x="148718" y="6477000"/>
                    <a:pt x="102726" y="6431008"/>
                    <a:pt x="102726" y="6374274"/>
                  </a:cubicBezTo>
                  <a:lnTo>
                    <a:pt x="102726" y="3341226"/>
                  </a:lnTo>
                  <a:cubicBezTo>
                    <a:pt x="102726" y="3284492"/>
                    <a:pt x="56734" y="3238500"/>
                    <a:pt x="0" y="3238500"/>
                  </a:cubicBezTo>
                  <a:cubicBezTo>
                    <a:pt x="56734" y="3238500"/>
                    <a:pt x="102726" y="3192508"/>
                    <a:pt x="102726" y="3135774"/>
                  </a:cubicBezTo>
                  <a:lnTo>
                    <a:pt x="102726" y="102726"/>
                  </a:lnTo>
                  <a:cubicBezTo>
                    <a:pt x="102726" y="45992"/>
                    <a:pt x="148718" y="0"/>
                    <a:pt x="205452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Agrupar 69"/>
          <p:cNvGrpSpPr/>
          <p:nvPr/>
        </p:nvGrpSpPr>
        <p:grpSpPr>
          <a:xfrm>
            <a:off x="685800" y="762000"/>
            <a:ext cx="5486400" cy="3124993"/>
            <a:chOff x="685800" y="1600200"/>
            <a:chExt cx="5486400" cy="3124993"/>
          </a:xfrm>
        </p:grpSpPr>
        <p:grpSp>
          <p:nvGrpSpPr>
            <p:cNvPr id="3" name="Agrupar 68"/>
            <p:cNvGrpSpPr/>
            <p:nvPr/>
          </p:nvGrpSpPr>
          <p:grpSpPr>
            <a:xfrm>
              <a:off x="1129145" y="1675607"/>
              <a:ext cx="4662055" cy="2895600"/>
              <a:chOff x="3581400" y="228600"/>
              <a:chExt cx="4662054" cy="2895600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4786746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5146964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5507182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4786746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5146964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5507182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4786746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5146964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5507182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5992092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6352310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6712528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5992092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6352310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6712528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5992092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6352310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6712528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3581400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3941618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4301836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3581400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3941618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4301836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3581400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3941618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4301836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4786746" y="228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5146964" y="228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5507182" y="228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4786746" y="533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5146964" y="533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Rectángulo 40"/>
              <p:cNvSpPr/>
              <p:nvPr/>
            </p:nvSpPr>
            <p:spPr>
              <a:xfrm>
                <a:off x="5507182" y="533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4786746" y="838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5146964" y="838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Rectángulo 43"/>
              <p:cNvSpPr/>
              <p:nvPr/>
            </p:nvSpPr>
            <p:spPr>
              <a:xfrm>
                <a:off x="5507182" y="838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4759037" y="2209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5119255" y="2209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5479473" y="2209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4759037" y="2514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5119255" y="2514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5479473" y="2514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Rectángulo 50"/>
              <p:cNvSpPr/>
              <p:nvPr/>
            </p:nvSpPr>
            <p:spPr>
              <a:xfrm>
                <a:off x="4759037" y="2819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5119255" y="2819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Rectángulo 52"/>
              <p:cNvSpPr/>
              <p:nvPr/>
            </p:nvSpPr>
            <p:spPr>
              <a:xfrm>
                <a:off x="5479473" y="2819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Rectángulo 53"/>
              <p:cNvSpPr/>
              <p:nvPr/>
            </p:nvSpPr>
            <p:spPr>
              <a:xfrm>
                <a:off x="7162800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Rectángulo 54"/>
              <p:cNvSpPr/>
              <p:nvPr/>
            </p:nvSpPr>
            <p:spPr>
              <a:xfrm>
                <a:off x="7523018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6" name="Rectángulo 55"/>
              <p:cNvSpPr/>
              <p:nvPr/>
            </p:nvSpPr>
            <p:spPr>
              <a:xfrm>
                <a:off x="7883236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Rectángulo 56"/>
              <p:cNvSpPr/>
              <p:nvPr/>
            </p:nvSpPr>
            <p:spPr>
              <a:xfrm>
                <a:off x="7162800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Rectángulo 57"/>
              <p:cNvSpPr/>
              <p:nvPr/>
            </p:nvSpPr>
            <p:spPr>
              <a:xfrm>
                <a:off x="7523018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7883236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" name="Rectángulo 59"/>
              <p:cNvSpPr/>
              <p:nvPr/>
            </p:nvSpPr>
            <p:spPr>
              <a:xfrm>
                <a:off x="7162800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" name="Rectángulo 60"/>
              <p:cNvSpPr/>
              <p:nvPr/>
            </p:nvSpPr>
            <p:spPr>
              <a:xfrm>
                <a:off x="7523018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" name="Rectángulo 61"/>
              <p:cNvSpPr/>
              <p:nvPr/>
            </p:nvSpPr>
            <p:spPr>
              <a:xfrm>
                <a:off x="7883236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69" name="Rectángulo 68"/>
            <p:cNvSpPr/>
            <p:nvPr/>
          </p:nvSpPr>
          <p:spPr>
            <a:xfrm>
              <a:off x="685800" y="1600200"/>
              <a:ext cx="5334000" cy="3124993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2504210" y="1808202"/>
              <a:ext cx="7723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smtClean="0"/>
                <a:t>Up</a:t>
              </a:r>
              <a:endParaRPr lang="es-ES_tradnl" sz="3000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2369127" y="2819400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err="1" smtClean="0"/>
                <a:t>Front</a:t>
              </a:r>
              <a:endParaRPr lang="es-ES_tradnl" sz="3000" dirty="0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275609" y="3789402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err="1" smtClean="0"/>
                <a:t>Down</a:t>
              </a:r>
              <a:endParaRPr lang="es-ES_tradnl" sz="3000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219200" y="2819400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err="1" smtClean="0"/>
                <a:t>Left</a:t>
              </a:r>
              <a:endParaRPr lang="es-ES_tradnl" sz="30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581400" y="2798802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err="1" smtClean="0"/>
                <a:t>Right</a:t>
              </a:r>
              <a:endParaRPr lang="es-ES_tradnl" sz="3000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4807527" y="2798802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smtClean="0"/>
                <a:t>Back</a:t>
              </a:r>
              <a:endParaRPr lang="es-ES_tradnl" sz="3000" dirty="0"/>
            </a:p>
          </p:txBody>
        </p:sp>
      </p:grpSp>
      <p:grpSp>
        <p:nvGrpSpPr>
          <p:cNvPr id="71" name="Agrupar 70"/>
          <p:cNvGrpSpPr/>
          <p:nvPr/>
        </p:nvGrpSpPr>
        <p:grpSpPr>
          <a:xfrm>
            <a:off x="720436" y="4075510"/>
            <a:ext cx="5721928" cy="3124993"/>
            <a:chOff x="685800" y="1600200"/>
            <a:chExt cx="5721928" cy="3124993"/>
          </a:xfrm>
        </p:grpSpPr>
        <p:grpSp>
          <p:nvGrpSpPr>
            <p:cNvPr id="72" name="Agrupar 68"/>
            <p:cNvGrpSpPr/>
            <p:nvPr/>
          </p:nvGrpSpPr>
          <p:grpSpPr>
            <a:xfrm>
              <a:off x="1129144" y="1675607"/>
              <a:ext cx="4662054" cy="2895600"/>
              <a:chOff x="3581400" y="228600"/>
              <a:chExt cx="4662054" cy="2895600"/>
            </a:xfrm>
          </p:grpSpPr>
          <p:sp>
            <p:nvSpPr>
              <p:cNvPr id="80" name="Rectángulo 79"/>
              <p:cNvSpPr/>
              <p:nvPr/>
            </p:nvSpPr>
            <p:spPr>
              <a:xfrm>
                <a:off x="4786746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1" name="Rectángulo 80"/>
              <p:cNvSpPr/>
              <p:nvPr/>
            </p:nvSpPr>
            <p:spPr>
              <a:xfrm>
                <a:off x="5146964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2" name="Rectángulo 81"/>
              <p:cNvSpPr/>
              <p:nvPr/>
            </p:nvSpPr>
            <p:spPr>
              <a:xfrm>
                <a:off x="5507182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Rectángulo 82"/>
              <p:cNvSpPr/>
              <p:nvPr/>
            </p:nvSpPr>
            <p:spPr>
              <a:xfrm>
                <a:off x="4786746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5146964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Rectángulo 84"/>
              <p:cNvSpPr/>
              <p:nvPr/>
            </p:nvSpPr>
            <p:spPr>
              <a:xfrm>
                <a:off x="5507182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4786746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7" name="Rectángulo 86"/>
              <p:cNvSpPr/>
              <p:nvPr/>
            </p:nvSpPr>
            <p:spPr>
              <a:xfrm>
                <a:off x="5146964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Rectángulo 87"/>
              <p:cNvSpPr/>
              <p:nvPr/>
            </p:nvSpPr>
            <p:spPr>
              <a:xfrm>
                <a:off x="5507182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9" name="Rectángulo 88"/>
              <p:cNvSpPr/>
              <p:nvPr/>
            </p:nvSpPr>
            <p:spPr>
              <a:xfrm>
                <a:off x="5992092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0" name="Rectángulo 89"/>
              <p:cNvSpPr/>
              <p:nvPr/>
            </p:nvSpPr>
            <p:spPr>
              <a:xfrm>
                <a:off x="6352310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1" name="Rectángulo 90"/>
              <p:cNvSpPr/>
              <p:nvPr/>
            </p:nvSpPr>
            <p:spPr>
              <a:xfrm>
                <a:off x="6712528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2" name="Rectángulo 91"/>
              <p:cNvSpPr/>
              <p:nvPr/>
            </p:nvSpPr>
            <p:spPr>
              <a:xfrm>
                <a:off x="5992092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3" name="Rectángulo 92"/>
              <p:cNvSpPr/>
              <p:nvPr/>
            </p:nvSpPr>
            <p:spPr>
              <a:xfrm>
                <a:off x="6352310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4" name="Rectángulo 93"/>
              <p:cNvSpPr/>
              <p:nvPr/>
            </p:nvSpPr>
            <p:spPr>
              <a:xfrm>
                <a:off x="6712528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5" name="Rectángulo 94"/>
              <p:cNvSpPr/>
              <p:nvPr/>
            </p:nvSpPr>
            <p:spPr>
              <a:xfrm>
                <a:off x="5992092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6" name="Rectángulo 95"/>
              <p:cNvSpPr/>
              <p:nvPr/>
            </p:nvSpPr>
            <p:spPr>
              <a:xfrm>
                <a:off x="6352310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7" name="Rectángulo 96"/>
              <p:cNvSpPr/>
              <p:nvPr/>
            </p:nvSpPr>
            <p:spPr>
              <a:xfrm>
                <a:off x="6712528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tx2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8" name="Rectángulo 97"/>
              <p:cNvSpPr/>
              <p:nvPr/>
            </p:nvSpPr>
            <p:spPr>
              <a:xfrm>
                <a:off x="3581400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9" name="Rectángulo 98"/>
              <p:cNvSpPr/>
              <p:nvPr/>
            </p:nvSpPr>
            <p:spPr>
              <a:xfrm>
                <a:off x="3941618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0" name="Rectángulo 99"/>
              <p:cNvSpPr/>
              <p:nvPr/>
            </p:nvSpPr>
            <p:spPr>
              <a:xfrm>
                <a:off x="4301836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>
                <a:off x="3581400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2" name="Rectángulo 101"/>
              <p:cNvSpPr/>
              <p:nvPr/>
            </p:nvSpPr>
            <p:spPr>
              <a:xfrm>
                <a:off x="3941618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3" name="Rectángulo 102"/>
              <p:cNvSpPr/>
              <p:nvPr/>
            </p:nvSpPr>
            <p:spPr>
              <a:xfrm>
                <a:off x="4301836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4" name="Rectángulo 103"/>
              <p:cNvSpPr/>
              <p:nvPr/>
            </p:nvSpPr>
            <p:spPr>
              <a:xfrm>
                <a:off x="3581400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5" name="Rectángulo 104"/>
              <p:cNvSpPr/>
              <p:nvPr/>
            </p:nvSpPr>
            <p:spPr>
              <a:xfrm>
                <a:off x="3941618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4301836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008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7" name="Rectángulo 106"/>
              <p:cNvSpPr/>
              <p:nvPr/>
            </p:nvSpPr>
            <p:spPr>
              <a:xfrm>
                <a:off x="4786746" y="228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8" name="Rectángulo 107"/>
              <p:cNvSpPr/>
              <p:nvPr/>
            </p:nvSpPr>
            <p:spPr>
              <a:xfrm>
                <a:off x="5146964" y="228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9" name="Rectángulo 108"/>
              <p:cNvSpPr/>
              <p:nvPr/>
            </p:nvSpPr>
            <p:spPr>
              <a:xfrm>
                <a:off x="5507182" y="228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0" name="Rectángulo 109"/>
              <p:cNvSpPr/>
              <p:nvPr/>
            </p:nvSpPr>
            <p:spPr>
              <a:xfrm>
                <a:off x="4786746" y="533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1" name="Rectángulo 110"/>
              <p:cNvSpPr/>
              <p:nvPr/>
            </p:nvSpPr>
            <p:spPr>
              <a:xfrm>
                <a:off x="5146964" y="533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2" name="Rectángulo 111"/>
              <p:cNvSpPr/>
              <p:nvPr/>
            </p:nvSpPr>
            <p:spPr>
              <a:xfrm>
                <a:off x="5507182" y="533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3" name="Rectángulo 112"/>
              <p:cNvSpPr/>
              <p:nvPr/>
            </p:nvSpPr>
            <p:spPr>
              <a:xfrm>
                <a:off x="4786746" y="838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4" name="Rectángulo 113"/>
              <p:cNvSpPr/>
              <p:nvPr/>
            </p:nvSpPr>
            <p:spPr>
              <a:xfrm>
                <a:off x="5146964" y="838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5" name="Rectángulo 114"/>
              <p:cNvSpPr/>
              <p:nvPr/>
            </p:nvSpPr>
            <p:spPr>
              <a:xfrm>
                <a:off x="5507182" y="838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bg1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6" name="Rectángulo 115"/>
              <p:cNvSpPr/>
              <p:nvPr/>
            </p:nvSpPr>
            <p:spPr>
              <a:xfrm>
                <a:off x="4759037" y="2209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7" name="Rectángulo 116"/>
              <p:cNvSpPr/>
              <p:nvPr/>
            </p:nvSpPr>
            <p:spPr>
              <a:xfrm>
                <a:off x="5119255" y="2209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5479473" y="2209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9" name="Rectángulo 118"/>
              <p:cNvSpPr/>
              <p:nvPr/>
            </p:nvSpPr>
            <p:spPr>
              <a:xfrm>
                <a:off x="4759037" y="2514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0" name="Rectángulo 119"/>
              <p:cNvSpPr/>
              <p:nvPr/>
            </p:nvSpPr>
            <p:spPr>
              <a:xfrm>
                <a:off x="5119255" y="2514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1" name="Rectángulo 120"/>
              <p:cNvSpPr/>
              <p:nvPr/>
            </p:nvSpPr>
            <p:spPr>
              <a:xfrm>
                <a:off x="5479473" y="25146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2" name="Rectángulo 121"/>
              <p:cNvSpPr/>
              <p:nvPr/>
            </p:nvSpPr>
            <p:spPr>
              <a:xfrm>
                <a:off x="4759037" y="2819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3" name="Rectángulo 122"/>
              <p:cNvSpPr/>
              <p:nvPr/>
            </p:nvSpPr>
            <p:spPr>
              <a:xfrm>
                <a:off x="5119255" y="2819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4" name="Rectángulo 123"/>
              <p:cNvSpPr/>
              <p:nvPr/>
            </p:nvSpPr>
            <p:spPr>
              <a:xfrm>
                <a:off x="5479473" y="28194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5" name="Rectángulo 124"/>
              <p:cNvSpPr/>
              <p:nvPr/>
            </p:nvSpPr>
            <p:spPr>
              <a:xfrm>
                <a:off x="7162800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6" name="Rectángulo 125"/>
              <p:cNvSpPr/>
              <p:nvPr/>
            </p:nvSpPr>
            <p:spPr>
              <a:xfrm>
                <a:off x="7523018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7" name="Rectángulo 126"/>
              <p:cNvSpPr/>
              <p:nvPr/>
            </p:nvSpPr>
            <p:spPr>
              <a:xfrm>
                <a:off x="7883236" y="1219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8" name="Rectángulo 127"/>
              <p:cNvSpPr/>
              <p:nvPr/>
            </p:nvSpPr>
            <p:spPr>
              <a:xfrm>
                <a:off x="7162800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9" name="Rectángulo 128"/>
              <p:cNvSpPr/>
              <p:nvPr/>
            </p:nvSpPr>
            <p:spPr>
              <a:xfrm>
                <a:off x="7523018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0" name="Rectángulo 129"/>
              <p:cNvSpPr/>
              <p:nvPr/>
            </p:nvSpPr>
            <p:spPr>
              <a:xfrm>
                <a:off x="7883236" y="1524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1" name="Rectángulo 130"/>
              <p:cNvSpPr/>
              <p:nvPr/>
            </p:nvSpPr>
            <p:spPr>
              <a:xfrm>
                <a:off x="7162800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2" name="Rectángulo 131"/>
              <p:cNvSpPr/>
              <p:nvPr/>
            </p:nvSpPr>
            <p:spPr>
              <a:xfrm>
                <a:off x="7523018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3" name="Rectángulo 132"/>
              <p:cNvSpPr/>
              <p:nvPr/>
            </p:nvSpPr>
            <p:spPr>
              <a:xfrm>
                <a:off x="7883236" y="1828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FF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73" name="Rectángulo 72"/>
            <p:cNvSpPr/>
            <p:nvPr/>
          </p:nvSpPr>
          <p:spPr>
            <a:xfrm>
              <a:off x="685800" y="1600200"/>
              <a:ext cx="5334000" cy="3124993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2680855" y="1808202"/>
              <a:ext cx="7723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smtClean="0"/>
                <a:t>5</a:t>
              </a:r>
              <a:endParaRPr lang="es-ES_tradnl" sz="3000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2687782" y="2819400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smtClean="0"/>
                <a:t>0</a:t>
              </a:r>
              <a:endParaRPr lang="es-ES_tradnl" sz="3000" dirty="0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2687782" y="3828692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smtClean="0"/>
                <a:t>2</a:t>
              </a:r>
              <a:endParaRPr lang="es-ES_tradnl" sz="3000" dirty="0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1468582" y="2819400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smtClean="0"/>
                <a:t>4</a:t>
              </a:r>
              <a:endParaRPr lang="es-ES_tradnl" sz="3000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3906982" y="2838092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smtClean="0"/>
                <a:t>1</a:t>
              </a:r>
              <a:endParaRPr lang="es-ES_tradnl" sz="3000" dirty="0"/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5043055" y="2798802"/>
              <a:ext cx="1364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000" dirty="0" smtClean="0"/>
                <a:t>3</a:t>
              </a:r>
              <a:endParaRPr lang="es-ES_tradnl" sz="3000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/>
          <p:cNvGrpSpPr/>
          <p:nvPr/>
        </p:nvGrpSpPr>
        <p:grpSpPr>
          <a:xfrm>
            <a:off x="716970" y="749516"/>
            <a:ext cx="2788230" cy="2743744"/>
            <a:chOff x="869370" y="749516"/>
            <a:chExt cx="2788230" cy="2743744"/>
          </a:xfrm>
        </p:grpSpPr>
        <p:sp>
          <p:nvSpPr>
            <p:cNvPr id="4" name="Rectángulo 3"/>
            <p:cNvSpPr/>
            <p:nvPr/>
          </p:nvSpPr>
          <p:spPr>
            <a:xfrm>
              <a:off x="869370" y="749516"/>
              <a:ext cx="929410" cy="7864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0</a:t>
              </a:r>
              <a:endParaRPr lang="es-ES_tradnl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798780" y="749516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1</a:t>
              </a:r>
              <a:endParaRPr lang="es-ES_tradnl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728190" y="749516"/>
              <a:ext cx="929410" cy="7864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1</a:t>
              </a:r>
              <a:endParaRPr lang="es-ES_tradnl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869370" y="1535940"/>
              <a:ext cx="929410" cy="7864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1</a:t>
              </a:r>
              <a:endParaRPr lang="es-ES_tradnl" dirty="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798780" y="1535940"/>
              <a:ext cx="929410" cy="7864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2</a:t>
              </a:r>
              <a:endParaRPr lang="es-ES_tradnl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2728190" y="1535940"/>
              <a:ext cx="929410" cy="7864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2</a:t>
              </a:r>
              <a:endParaRPr lang="es-ES_tradnl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69370" y="2322364"/>
              <a:ext cx="929410" cy="7864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1</a:t>
              </a:r>
              <a:endParaRPr lang="es-ES_tradnl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98780" y="2322364"/>
              <a:ext cx="929410" cy="7864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1</a:t>
              </a:r>
              <a:endParaRPr lang="es-ES_tradnl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728190" y="2322364"/>
              <a:ext cx="929410" cy="7864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1</a:t>
              </a:r>
              <a:endParaRPr lang="es-ES_tradnl" dirty="0"/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 rot="5400000" flipH="1" flipV="1">
              <a:off x="2070631" y="1551969"/>
              <a:ext cx="393212" cy="7505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rot="16200000" flipH="1">
              <a:off x="2499590" y="2057129"/>
              <a:ext cx="533400" cy="5334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1508990" y="3123928"/>
              <a:ext cx="168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Total: 10 puntos</a:t>
              </a:r>
              <a:endParaRPr lang="es-ES_tradnl" dirty="0"/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716970" y="3581128"/>
            <a:ext cx="2788230" cy="2743744"/>
            <a:chOff x="914400" y="3657056"/>
            <a:chExt cx="2788230" cy="2743744"/>
          </a:xfrm>
        </p:grpSpPr>
        <p:sp>
          <p:nvSpPr>
            <p:cNvPr id="30" name="Rectángulo 29"/>
            <p:cNvSpPr/>
            <p:nvPr/>
          </p:nvSpPr>
          <p:spPr>
            <a:xfrm>
              <a:off x="914400" y="3657056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3</a:t>
              </a:r>
              <a:endParaRPr lang="es-ES_tradnl" dirty="0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843810" y="3657056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5</a:t>
              </a:r>
              <a:endParaRPr lang="es-ES_tradnl" dirty="0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2773220" y="3657056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3</a:t>
              </a:r>
              <a:endParaRPr lang="es-ES_tradnl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914400" y="4443480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5</a:t>
              </a:r>
              <a:endParaRPr lang="es-ES_tradnl" dirty="0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1843810" y="4443480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8</a:t>
              </a:r>
              <a:endParaRPr lang="es-ES_tradnl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2773220" y="4443480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5</a:t>
              </a:r>
              <a:endParaRPr lang="es-ES_tradnl" dirty="0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914400" y="5229904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3</a:t>
              </a:r>
              <a:endParaRPr lang="es-ES_tradnl" dirty="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1843810" y="5229904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5</a:t>
              </a:r>
              <a:endParaRPr lang="es-ES_tradnl" dirty="0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773220" y="5229904"/>
              <a:ext cx="929410" cy="786424"/>
            </a:xfrm>
            <a:prstGeom prst="rect">
              <a:avLst/>
            </a:prstGeom>
            <a:solidFill>
              <a:srgbClr val="1F497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3</a:t>
              </a:r>
              <a:endParaRPr lang="es-ES_tradnl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1554020" y="6031468"/>
              <a:ext cx="168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Total: 40 puntos</a:t>
              </a:r>
              <a:endParaRPr lang="es-ES_tradnl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67343" y="3048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tx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IfBlue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724890" y="1066799"/>
            <a:ext cx="1323111" cy="381000"/>
          </a:xfrm>
          <a:prstGeom prst="roundRect">
            <a:avLst/>
          </a:prstGeom>
          <a:gradFill flip="none" rotWithShape="1">
            <a:gsLst>
              <a:gs pos="65000">
                <a:schemeClr val="tx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(</a:t>
            </a:r>
            <a:r>
              <a:rPr lang="es-ES_tradnl" dirty="0" err="1" smtClean="0">
                <a:solidFill>
                  <a:srgbClr val="000000"/>
                </a:solidFill>
              </a:rPr>
              <a:t>Then)Node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117274" y="1066802"/>
            <a:ext cx="1350820" cy="380999"/>
          </a:xfrm>
          <a:prstGeom prst="roundRect">
            <a:avLst/>
          </a:prstGeom>
          <a:gradFill flip="none" rotWithShape="1">
            <a:gsLst>
              <a:gs pos="65000">
                <a:schemeClr val="tx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(</a:t>
            </a:r>
            <a:r>
              <a:rPr lang="es-ES_tradnl" dirty="0" err="1" smtClean="0">
                <a:solidFill>
                  <a:srgbClr val="000000"/>
                </a:solidFill>
              </a:rPr>
              <a:t>Else)Node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7" name="Conector recto 6"/>
          <p:cNvCxnSpPr>
            <a:stCxn id="6" idx="0"/>
            <a:endCxn id="4" idx="2"/>
          </p:cNvCxnSpPr>
          <p:nvPr/>
        </p:nvCxnSpPr>
        <p:spPr>
          <a:xfrm rot="16200000" flipV="1">
            <a:off x="3295653" y="569768"/>
            <a:ext cx="152399" cy="841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5" idx="0"/>
            <a:endCxn id="4" idx="2"/>
          </p:cNvCxnSpPr>
          <p:nvPr/>
        </p:nvCxnSpPr>
        <p:spPr>
          <a:xfrm rot="5400000" flipH="1" flipV="1">
            <a:off x="2592533" y="708314"/>
            <a:ext cx="152399" cy="56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408705" y="3124201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IfOrange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08705" y="3886200"/>
            <a:ext cx="762000" cy="3810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1558635" y="3886201"/>
            <a:ext cx="817417" cy="380999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12" name="Conector recto 11"/>
          <p:cNvCxnSpPr>
            <a:stCxn id="11" idx="0"/>
            <a:endCxn id="9" idx="2"/>
          </p:cNvCxnSpPr>
          <p:nvPr/>
        </p:nvCxnSpPr>
        <p:spPr>
          <a:xfrm rot="16200000" flipV="1">
            <a:off x="1603663" y="3522519"/>
            <a:ext cx="152399" cy="574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10" idx="0"/>
            <a:endCxn id="9" idx="2"/>
          </p:cNvCxnSpPr>
          <p:nvPr/>
        </p:nvCxnSpPr>
        <p:spPr>
          <a:xfrm rot="5400000" flipH="1" flipV="1">
            <a:off x="1014844" y="3508665"/>
            <a:ext cx="152399" cy="602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2528451" y="3124201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2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IfRed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528452" y="3886200"/>
            <a:ext cx="762000" cy="381000"/>
          </a:xfrm>
          <a:prstGeom prst="roundRect">
            <a:avLst/>
          </a:prstGeom>
          <a:gradFill flip="none" rotWithShape="1">
            <a:gsLst>
              <a:gs pos="65000">
                <a:schemeClr val="accent2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3678383" y="3886201"/>
            <a:ext cx="817417" cy="380999"/>
          </a:xfrm>
          <a:prstGeom prst="roundRect">
            <a:avLst/>
          </a:prstGeom>
          <a:gradFill flip="none" rotWithShape="1">
            <a:gsLst>
              <a:gs pos="65000">
                <a:schemeClr val="accent2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17" name="Conector recto 16"/>
          <p:cNvCxnSpPr>
            <a:stCxn id="16" idx="0"/>
            <a:endCxn id="14" idx="2"/>
          </p:cNvCxnSpPr>
          <p:nvPr/>
        </p:nvCxnSpPr>
        <p:spPr>
          <a:xfrm rot="16200000" flipV="1">
            <a:off x="3723409" y="3522519"/>
            <a:ext cx="152399" cy="574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15" idx="0"/>
            <a:endCxn id="14" idx="2"/>
          </p:cNvCxnSpPr>
          <p:nvPr/>
        </p:nvCxnSpPr>
        <p:spPr>
          <a:xfrm rot="5400000" flipH="1" flipV="1">
            <a:off x="3134591" y="3508665"/>
            <a:ext cx="152399" cy="602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339431" y="1752601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bg1">
                  <a:lumMod val="8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IfWhite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39432" y="2514600"/>
            <a:ext cx="762000" cy="381000"/>
          </a:xfrm>
          <a:prstGeom prst="roundRect">
            <a:avLst/>
          </a:prstGeom>
          <a:gradFill flip="none" rotWithShape="1">
            <a:gsLst>
              <a:gs pos="65000">
                <a:schemeClr val="bg1">
                  <a:lumMod val="8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1489363" y="2514601"/>
            <a:ext cx="817417" cy="380999"/>
          </a:xfrm>
          <a:prstGeom prst="roundRect">
            <a:avLst/>
          </a:prstGeom>
          <a:gradFill flip="none" rotWithShape="1">
            <a:gsLst>
              <a:gs pos="65000">
                <a:schemeClr val="bg1">
                  <a:lumMod val="8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22" name="Conector recto 21"/>
          <p:cNvCxnSpPr>
            <a:stCxn id="21" idx="0"/>
            <a:endCxn id="19" idx="2"/>
          </p:cNvCxnSpPr>
          <p:nvPr/>
        </p:nvCxnSpPr>
        <p:spPr>
          <a:xfrm rot="16200000" flipV="1">
            <a:off x="1534389" y="2150919"/>
            <a:ext cx="152399" cy="574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20" idx="0"/>
            <a:endCxn id="19" idx="2"/>
          </p:cNvCxnSpPr>
          <p:nvPr/>
        </p:nvCxnSpPr>
        <p:spPr>
          <a:xfrm rot="5400000" flipH="1" flipV="1">
            <a:off x="945571" y="2137065"/>
            <a:ext cx="152399" cy="602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2528451" y="1752601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rgbClr val="FFFF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IfYellow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528452" y="2514600"/>
            <a:ext cx="762000" cy="381000"/>
          </a:xfrm>
          <a:prstGeom prst="roundRect">
            <a:avLst/>
          </a:prstGeom>
          <a:gradFill flip="none" rotWithShape="1">
            <a:gsLst>
              <a:gs pos="65000">
                <a:srgbClr val="FFFF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678382" y="2514601"/>
            <a:ext cx="817417" cy="380999"/>
          </a:xfrm>
          <a:prstGeom prst="roundRect">
            <a:avLst/>
          </a:prstGeom>
          <a:gradFill flip="none" rotWithShape="1">
            <a:gsLst>
              <a:gs pos="65000">
                <a:srgbClr val="FFFF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27" name="Conector recto 26"/>
          <p:cNvCxnSpPr>
            <a:stCxn id="26" idx="0"/>
            <a:endCxn id="24" idx="2"/>
          </p:cNvCxnSpPr>
          <p:nvPr/>
        </p:nvCxnSpPr>
        <p:spPr>
          <a:xfrm rot="16200000" flipV="1">
            <a:off x="3723409" y="2150919"/>
            <a:ext cx="152399" cy="574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25" idx="0"/>
            <a:endCxn id="24" idx="2"/>
          </p:cNvCxnSpPr>
          <p:nvPr/>
        </p:nvCxnSpPr>
        <p:spPr>
          <a:xfrm rot="5400000" flipH="1" flipV="1">
            <a:off x="3134589" y="2137065"/>
            <a:ext cx="152399" cy="602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4738251" y="1752599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3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IfGreen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4738252" y="2514598"/>
            <a:ext cx="762000" cy="381000"/>
          </a:xfrm>
          <a:prstGeom prst="roundRect">
            <a:avLst/>
          </a:prstGeom>
          <a:gradFill flip="none" rotWithShape="1">
            <a:gsLst>
              <a:gs pos="65000">
                <a:schemeClr val="accent3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5888183" y="2514601"/>
            <a:ext cx="817417" cy="380999"/>
          </a:xfrm>
          <a:prstGeom prst="roundRect">
            <a:avLst/>
          </a:prstGeom>
          <a:gradFill flip="none" rotWithShape="1">
            <a:gsLst>
              <a:gs pos="65000">
                <a:schemeClr val="accent3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Node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32" name="Conector recto 31"/>
          <p:cNvCxnSpPr>
            <a:stCxn id="31" idx="0"/>
            <a:endCxn id="29" idx="2"/>
          </p:cNvCxnSpPr>
          <p:nvPr/>
        </p:nvCxnSpPr>
        <p:spPr>
          <a:xfrm rot="16200000" flipV="1">
            <a:off x="5933209" y="2150919"/>
            <a:ext cx="152399" cy="574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30" idx="0"/>
            <a:endCxn id="29" idx="2"/>
          </p:cNvCxnSpPr>
          <p:nvPr/>
        </p:nvCxnSpPr>
        <p:spPr>
          <a:xfrm rot="5400000" flipH="1" flipV="1">
            <a:off x="5344391" y="2137064"/>
            <a:ext cx="152399" cy="602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408705" y="48006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Progn2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08705" y="5562599"/>
            <a:ext cx="762000" cy="3810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FFFFFF"/>
                </a:solidFill>
              </a:rPr>
              <a:t>Node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1558635" y="5562602"/>
            <a:ext cx="817417" cy="380999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FFFFFF"/>
                </a:solidFill>
              </a:rPr>
              <a:t>Node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3047999" y="48006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Progn3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2680849" y="5562599"/>
            <a:ext cx="762000" cy="3810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FFFFFF"/>
                </a:solidFill>
              </a:rPr>
              <a:t>Node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3616035" y="5562602"/>
            <a:ext cx="817417" cy="380999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FFFFFF"/>
                </a:solidFill>
              </a:rPr>
              <a:t>Node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4662051" y="5562602"/>
            <a:ext cx="817417" cy="380999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FFFFFF"/>
                </a:solidFill>
              </a:rPr>
              <a:t>Node</a:t>
            </a:r>
            <a:endParaRPr lang="es-ES_tradnl" dirty="0">
              <a:solidFill>
                <a:srgbClr val="FFFFFF"/>
              </a:solidFill>
            </a:endParaRPr>
          </a:p>
        </p:txBody>
      </p:sp>
      <p:cxnSp>
        <p:nvCxnSpPr>
          <p:cNvPr id="41" name="Conector recto 40"/>
          <p:cNvCxnSpPr>
            <a:stCxn id="40" idx="0"/>
            <a:endCxn id="37" idx="2"/>
          </p:cNvCxnSpPr>
          <p:nvPr/>
        </p:nvCxnSpPr>
        <p:spPr>
          <a:xfrm rot="16200000" flipV="1">
            <a:off x="4475016" y="4966858"/>
            <a:ext cx="152400" cy="1039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39" idx="0"/>
            <a:endCxn id="37" idx="2"/>
          </p:cNvCxnSpPr>
          <p:nvPr/>
        </p:nvCxnSpPr>
        <p:spPr>
          <a:xfrm rot="5400000" flipH="1" flipV="1">
            <a:off x="3952009" y="5482937"/>
            <a:ext cx="152399" cy="6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38" idx="0"/>
            <a:endCxn id="37" idx="2"/>
          </p:cNvCxnSpPr>
          <p:nvPr/>
        </p:nvCxnSpPr>
        <p:spPr>
          <a:xfrm rot="5400000" flipH="1" flipV="1">
            <a:off x="3470563" y="5001491"/>
            <a:ext cx="152399" cy="969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34" idx="2"/>
            <a:endCxn id="36" idx="0"/>
          </p:cNvCxnSpPr>
          <p:nvPr/>
        </p:nvCxnSpPr>
        <p:spPr>
          <a:xfrm rot="16200000" flipH="1">
            <a:off x="1603661" y="5198919"/>
            <a:ext cx="152399" cy="574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5" idx="0"/>
            <a:endCxn id="34" idx="2"/>
          </p:cNvCxnSpPr>
          <p:nvPr/>
        </p:nvCxnSpPr>
        <p:spPr>
          <a:xfrm rot="5400000" flipH="1" flipV="1">
            <a:off x="1014844" y="5185065"/>
            <a:ext cx="152399" cy="602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90947" y="152401"/>
            <a:ext cx="4662055" cy="2895600"/>
            <a:chOff x="235530" y="152400"/>
            <a:chExt cx="4662054" cy="2895600"/>
          </a:xfrm>
        </p:grpSpPr>
        <p:sp>
          <p:nvSpPr>
            <p:cNvPr id="5" name="Rectángulo 4"/>
            <p:cNvSpPr/>
            <p:nvPr/>
          </p:nvSpPr>
          <p:spPr>
            <a:xfrm>
              <a:off x="1440876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801094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16131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440876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01094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16131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40876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801094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16131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64622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300644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36665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64622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00644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36665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64622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00644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36665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355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957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9559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355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957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9559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2355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5957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9559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5373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1801094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2161312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5373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801094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2161312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5373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1801094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161312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144087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773385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2133603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44087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773385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2133603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44087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773385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2133603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38169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1771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413167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8169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41771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13167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38169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41771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413167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9" name="Rectángulo redondeado 58"/>
          <p:cNvSpPr/>
          <p:nvPr/>
        </p:nvSpPr>
        <p:spPr>
          <a:xfrm>
            <a:off x="3124201" y="25908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IfOrange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154385" y="34290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Progn3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623459" y="4267201"/>
            <a:ext cx="1752600" cy="609600"/>
          </a:xfrm>
          <a:prstGeom prst="roundRect">
            <a:avLst/>
          </a:prstGeom>
          <a:gradFill flip="none" rotWithShape="1">
            <a:gsLst>
              <a:gs pos="4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MovePos</a:t>
            </a:r>
            <a:r>
              <a:rPr lang="es-ES_tradnl" dirty="0" smtClean="0"/>
              <a:t> </a:t>
            </a:r>
            <a:r>
              <a:rPr lang="es-ES_tradnl" dirty="0" err="1" smtClean="0"/>
              <a:t>Down</a:t>
            </a:r>
            <a:endParaRPr lang="es-ES_tradnl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438400" y="4267201"/>
            <a:ext cx="1752600" cy="609600"/>
          </a:xfrm>
          <a:prstGeom prst="roundRect">
            <a:avLst/>
          </a:prstGeom>
          <a:gradFill flip="none" rotWithShape="1">
            <a:gsLst>
              <a:gs pos="4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MovePos</a:t>
            </a:r>
            <a:r>
              <a:rPr lang="es-ES_tradnl" dirty="0" smtClean="0"/>
              <a:t> </a:t>
            </a:r>
            <a:r>
              <a:rPr lang="es-ES_tradnl" dirty="0" err="1" smtClean="0"/>
              <a:t>Down</a:t>
            </a:r>
            <a:endParaRPr lang="es-ES_tradnl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609600" y="6248399"/>
            <a:ext cx="1752600" cy="609600"/>
          </a:xfrm>
          <a:prstGeom prst="roundRect">
            <a:avLst/>
          </a:prstGeom>
          <a:gradFill flip="none" rotWithShape="1">
            <a:gsLst>
              <a:gs pos="4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MovePos</a:t>
            </a:r>
            <a:r>
              <a:rPr lang="es-ES_tradnl" dirty="0" smtClean="0"/>
              <a:t> </a:t>
            </a:r>
            <a:r>
              <a:rPr lang="es-ES_tradnl" dirty="0" err="1" smtClean="0"/>
              <a:t>Down</a:t>
            </a:r>
            <a:endParaRPr lang="es-ES_tradnl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2057401" y="54102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Progn3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2452254" y="6249987"/>
            <a:ext cx="1738747" cy="608806"/>
          </a:xfrm>
          <a:prstGeom prst="roundRect">
            <a:avLst/>
          </a:prstGeom>
          <a:gradFill flip="none" rotWithShape="1">
            <a:gsLst>
              <a:gs pos="3000">
                <a:srgbClr val="FFFF00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tx1"/>
                </a:solidFill>
              </a:rPr>
              <a:t>MovePos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Right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4281054" y="6249194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IfOrange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3297382" y="7086599"/>
            <a:ext cx="1967347" cy="609600"/>
          </a:xfrm>
          <a:prstGeom prst="roundRect">
            <a:avLst/>
          </a:prstGeom>
          <a:gradFill flip="none" rotWithShape="1">
            <a:gsLst>
              <a:gs pos="63000">
                <a:srgbClr val="0080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</a:rPr>
              <a:t>MoveFaceLeft</a:t>
            </a:r>
            <a:endParaRPr lang="es-ES_tradnl" dirty="0" smtClean="0">
              <a:solidFill>
                <a:schemeClr val="bg1"/>
              </a:solidFill>
            </a:endParaRPr>
          </a:p>
          <a:p>
            <a:pPr algn="ctr"/>
            <a:r>
              <a:rPr lang="es-ES_tradnl" dirty="0" err="1" smtClean="0">
                <a:solidFill>
                  <a:schemeClr val="bg1"/>
                </a:solidFill>
              </a:rPr>
              <a:t>Clockwise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4409211" y="3429000"/>
            <a:ext cx="1087581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EMPTY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5410201" y="7086599"/>
            <a:ext cx="1087581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EMPTY</a:t>
            </a:r>
            <a:endParaRPr lang="es-ES_tradnl" dirty="0">
              <a:solidFill>
                <a:srgbClr val="FFFFFF"/>
              </a:solidFill>
            </a:endParaRPr>
          </a:p>
        </p:txBody>
      </p:sp>
      <p:cxnSp>
        <p:nvCxnSpPr>
          <p:cNvPr id="70" name="Conector recto 69"/>
          <p:cNvCxnSpPr>
            <a:stCxn id="60" idx="0"/>
            <a:endCxn id="59" idx="2"/>
          </p:cNvCxnSpPr>
          <p:nvPr/>
        </p:nvCxnSpPr>
        <p:spPr>
          <a:xfrm rot="5400000" flipH="1" flipV="1">
            <a:off x="3508665" y="2829792"/>
            <a:ext cx="228600" cy="96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59" idx="2"/>
            <a:endCxn id="68" idx="0"/>
          </p:cNvCxnSpPr>
          <p:nvPr/>
        </p:nvCxnSpPr>
        <p:spPr>
          <a:xfrm rot="16200000" flipH="1">
            <a:off x="4416136" y="2892138"/>
            <a:ext cx="228600" cy="845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60" idx="2"/>
            <a:endCxn id="61" idx="0"/>
          </p:cNvCxnSpPr>
          <p:nvPr/>
        </p:nvCxnSpPr>
        <p:spPr>
          <a:xfrm rot="5400000">
            <a:off x="2204608" y="3333753"/>
            <a:ext cx="228600" cy="1638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60" idx="2"/>
            <a:endCxn id="62" idx="0"/>
          </p:cNvCxnSpPr>
          <p:nvPr/>
        </p:nvCxnSpPr>
        <p:spPr>
          <a:xfrm rot="16200000" flipH="1">
            <a:off x="3112079" y="4064578"/>
            <a:ext cx="228600" cy="176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60" idx="2"/>
            <a:endCxn id="64" idx="0"/>
          </p:cNvCxnSpPr>
          <p:nvPr/>
        </p:nvCxnSpPr>
        <p:spPr>
          <a:xfrm rot="5400000">
            <a:off x="2403767" y="4675908"/>
            <a:ext cx="1371600" cy="96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64" idx="2"/>
            <a:endCxn id="63" idx="0"/>
          </p:cNvCxnSpPr>
          <p:nvPr/>
        </p:nvCxnSpPr>
        <p:spPr>
          <a:xfrm rot="5400000">
            <a:off x="2149189" y="5356512"/>
            <a:ext cx="228599" cy="155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64" idx="2"/>
            <a:endCxn id="65" idx="0"/>
          </p:cNvCxnSpPr>
          <p:nvPr/>
        </p:nvCxnSpPr>
        <p:spPr>
          <a:xfrm rot="16200000" flipH="1">
            <a:off x="3066257" y="5994618"/>
            <a:ext cx="230188" cy="28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64" idx="2"/>
            <a:endCxn id="66" idx="0"/>
          </p:cNvCxnSpPr>
          <p:nvPr/>
        </p:nvCxnSpPr>
        <p:spPr>
          <a:xfrm rot="16200000" flipH="1">
            <a:off x="4038204" y="5022670"/>
            <a:ext cx="229394" cy="2223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66" idx="2"/>
            <a:endCxn id="67" idx="0"/>
          </p:cNvCxnSpPr>
          <p:nvPr/>
        </p:nvCxnSpPr>
        <p:spPr>
          <a:xfrm rot="5400000">
            <a:off x="4658989" y="6480862"/>
            <a:ext cx="227806" cy="983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66" idx="2"/>
            <a:endCxn id="69" idx="0"/>
          </p:cNvCxnSpPr>
          <p:nvPr/>
        </p:nvCxnSpPr>
        <p:spPr>
          <a:xfrm rot="16200000" flipH="1">
            <a:off x="5495457" y="6628065"/>
            <a:ext cx="227806" cy="689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080654" y="3048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IfOrange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57201" y="11430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IfOrange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cxnSp>
        <p:nvCxnSpPr>
          <p:cNvPr id="6" name="Conector recto 5"/>
          <p:cNvCxnSpPr>
            <a:stCxn id="4" idx="2"/>
            <a:endCxn id="5" idx="0"/>
          </p:cNvCxnSpPr>
          <p:nvPr/>
        </p:nvCxnSpPr>
        <p:spPr>
          <a:xfrm rot="5400000">
            <a:off x="1638300" y="716974"/>
            <a:ext cx="228600" cy="623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stCxn id="4" idx="2"/>
          </p:cNvCxnSpPr>
          <p:nvPr/>
        </p:nvCxnSpPr>
        <p:spPr>
          <a:xfrm rot="16200000" flipH="1">
            <a:off x="2289463" y="689265"/>
            <a:ext cx="228600" cy="678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1600200" y="39624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IfOrange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528453" y="48768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IfOrange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cxnSp>
        <p:nvCxnSpPr>
          <p:cNvPr id="10" name="Conector recto 9"/>
          <p:cNvCxnSpPr>
            <a:stCxn id="8" idx="2"/>
            <a:endCxn id="9" idx="0"/>
          </p:cNvCxnSpPr>
          <p:nvPr/>
        </p:nvCxnSpPr>
        <p:spPr>
          <a:xfrm rot="16200000" flipH="1">
            <a:off x="2895600" y="4260274"/>
            <a:ext cx="304800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 rot="5400000">
            <a:off x="2168237" y="4384967"/>
            <a:ext cx="228602" cy="602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1080654" y="19050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IfOrange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cxnSp>
        <p:nvCxnSpPr>
          <p:cNvPr id="13" name="Conector recto 12"/>
          <p:cNvCxnSpPr>
            <a:stCxn id="12" idx="2"/>
          </p:cNvCxnSpPr>
          <p:nvPr/>
        </p:nvCxnSpPr>
        <p:spPr>
          <a:xfrm rot="5400000">
            <a:off x="1638299" y="2317174"/>
            <a:ext cx="228600" cy="623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12" idx="2"/>
          </p:cNvCxnSpPr>
          <p:nvPr/>
        </p:nvCxnSpPr>
        <p:spPr>
          <a:xfrm rot="16200000" flipH="1">
            <a:off x="2289463" y="2289465"/>
            <a:ext cx="228600" cy="678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457200" y="2743200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2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IfRed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38200" y="4343403"/>
            <a:ext cx="11430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200" dirty="0" smtClean="0"/>
              <a:t>?</a:t>
            </a:r>
            <a:endParaRPr lang="es-ES_tradnl" sz="9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" y="0"/>
            <a:ext cx="3245429" cy="2907812"/>
            <a:chOff x="762000" y="381000"/>
            <a:chExt cx="3245429" cy="2907812"/>
          </a:xfrm>
        </p:grpSpPr>
        <p:grpSp>
          <p:nvGrpSpPr>
            <p:cNvPr id="5" name="Agrupar 60"/>
            <p:cNvGrpSpPr/>
            <p:nvPr/>
          </p:nvGrpSpPr>
          <p:grpSpPr>
            <a:xfrm>
              <a:off x="1219203" y="929540"/>
              <a:ext cx="2788230" cy="2359272"/>
              <a:chOff x="2926775" y="1981200"/>
              <a:chExt cx="1080654" cy="914400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2926775" y="1981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3286993" y="1981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3647211" y="19812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2926775" y="2286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286993" y="2286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3647211" y="22860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2926775" y="2590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3286993" y="2590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3647211" y="2590800"/>
                <a:ext cx="360218" cy="304800"/>
              </a:xfrm>
              <a:prstGeom prst="rect">
                <a:avLst/>
              </a:prstGeom>
              <a:gradFill flip="none" rotWithShape="1">
                <a:gsLst>
                  <a:gs pos="66000">
                    <a:srgbClr val="FF0000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1066800" y="381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smtClean="0"/>
                <a:t>X</a:t>
              </a:r>
              <a:endParaRPr lang="es-ES_tradnl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62000" y="685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/>
                <a:t>Y</a:t>
              </a:r>
            </a:p>
          </p:txBody>
        </p:sp>
        <p:cxnSp>
          <p:nvCxnSpPr>
            <p:cNvPr id="8" name="Conector recto 7"/>
            <p:cNvCxnSpPr/>
            <p:nvPr/>
          </p:nvCxnSpPr>
          <p:spPr>
            <a:xfrm rot="16200000" flipH="1">
              <a:off x="716330" y="426670"/>
              <a:ext cx="548540" cy="457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1524000" y="56566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/>
                <a:t>0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38400" y="56020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_tradnl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429000" y="56566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smtClean="0"/>
                <a:t>2</a:t>
              </a:r>
              <a:endParaRPr lang="es-ES_tradnl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838200" y="11546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/>
                <a:t>0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838200" y="1840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_tradnl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838200" y="2667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smtClean="0"/>
                <a:t>2</a:t>
              </a:r>
              <a:endParaRPr lang="es-ES_tradnl" dirty="0"/>
            </a:p>
          </p:txBody>
        </p:sp>
      </p:grpSp>
      <p:sp>
        <p:nvSpPr>
          <p:cNvPr id="24" name="Recortar rectángulo de esquina sencilla 23"/>
          <p:cNvSpPr/>
          <p:nvPr/>
        </p:nvSpPr>
        <p:spPr>
          <a:xfrm>
            <a:off x="228600" y="5108328"/>
            <a:ext cx="5486400" cy="235927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ángulo redondeado 24"/>
          <p:cNvSpPr/>
          <p:nvPr/>
        </p:nvSpPr>
        <p:spPr>
          <a:xfrm>
            <a:off x="1541318" y="5906964"/>
            <a:ext cx="1281547" cy="609600"/>
          </a:xfrm>
          <a:prstGeom prst="roundRect">
            <a:avLst/>
          </a:prstGeom>
          <a:gradFill flip="none" rotWithShape="1">
            <a:gsLst>
              <a:gs pos="400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FaceFront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1534395" y="6629400"/>
            <a:ext cx="1288471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7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FaceDown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443347" y="5906964"/>
            <a:ext cx="1007919" cy="609600"/>
          </a:xfrm>
          <a:prstGeom prst="roundRect">
            <a:avLst/>
          </a:prstGeom>
          <a:gradFill flip="none" rotWithShape="1">
            <a:gsLst>
              <a:gs pos="63000">
                <a:srgbClr val="0080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</a:rPr>
              <a:t>FaceLeft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1534395" y="5181600"/>
            <a:ext cx="1233053" cy="609600"/>
          </a:xfrm>
          <a:prstGeom prst="roundRect">
            <a:avLst/>
          </a:prstGeom>
          <a:gradFill flip="none" rotWithShape="1">
            <a:gsLst>
              <a:gs pos="4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FaceUp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4177149" y="5906964"/>
            <a:ext cx="1233053" cy="609600"/>
          </a:xfrm>
          <a:prstGeom prst="roundRect">
            <a:avLst/>
          </a:prstGeom>
          <a:gradFill flip="none" rotWithShape="1">
            <a:gsLst>
              <a:gs pos="77000">
                <a:srgbClr val="FFFF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FaceBack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99064" y="5906964"/>
            <a:ext cx="1219200" cy="609600"/>
          </a:xfrm>
          <a:prstGeom prst="roundRect">
            <a:avLst/>
          </a:prstGeom>
          <a:gradFill flip="none" rotWithShape="1">
            <a:gsLst>
              <a:gs pos="68000">
                <a:schemeClr val="tx2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FaceRight</a:t>
            </a:r>
            <a:endParaRPr lang="es-ES_tradnl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28600" y="506146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Face</a:t>
            </a:r>
            <a:r>
              <a:rPr lang="es-ES_tradnl" dirty="0" smtClean="0"/>
              <a:t> </a:t>
            </a:r>
            <a:r>
              <a:rPr lang="es-ES_tradnl" dirty="0" err="1" smtClean="0"/>
              <a:t>Nodes</a:t>
            </a:r>
            <a:endParaRPr lang="es-ES_tradnl" dirty="0"/>
          </a:p>
        </p:txBody>
      </p:sp>
      <p:sp>
        <p:nvSpPr>
          <p:cNvPr id="32" name="Recortar rectángulo de esquina sencilla 31"/>
          <p:cNvSpPr/>
          <p:nvPr/>
        </p:nvSpPr>
        <p:spPr>
          <a:xfrm>
            <a:off x="3792683" y="548541"/>
            <a:ext cx="2325831" cy="136867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3965866" y="1002813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X0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644737" y="1002813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X1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5330539" y="1002813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X2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943949" y="5485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X </a:t>
            </a:r>
            <a:r>
              <a:rPr lang="es-ES_tradnl" dirty="0" err="1" smtClean="0"/>
              <a:t>Nodes</a:t>
            </a:r>
            <a:endParaRPr lang="es-ES_tradnl" dirty="0"/>
          </a:p>
        </p:txBody>
      </p:sp>
      <p:sp>
        <p:nvSpPr>
          <p:cNvPr id="37" name="Recortar rectángulo de esquina sencilla 36"/>
          <p:cNvSpPr/>
          <p:nvPr/>
        </p:nvSpPr>
        <p:spPr>
          <a:xfrm>
            <a:off x="3792683" y="2072540"/>
            <a:ext cx="2325831" cy="136867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965866" y="2526812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Y</a:t>
            </a:r>
            <a:r>
              <a:rPr lang="es-ES_tradnl" dirty="0" smtClean="0">
                <a:solidFill>
                  <a:srgbClr val="FFFFFF"/>
                </a:solidFill>
              </a:rPr>
              <a:t>0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4644737" y="2526812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Y</a:t>
            </a:r>
            <a:r>
              <a:rPr lang="es-ES_tradnl" dirty="0" smtClean="0">
                <a:solidFill>
                  <a:srgbClr val="FFFFFF"/>
                </a:solidFill>
              </a:rPr>
              <a:t>1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5330539" y="2526812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Y</a:t>
            </a:r>
            <a:r>
              <a:rPr lang="es-ES_tradnl" dirty="0" smtClean="0">
                <a:solidFill>
                  <a:srgbClr val="FFFFFF"/>
                </a:solidFill>
              </a:rPr>
              <a:t>2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945083" y="2081280"/>
            <a:ext cx="94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Y </a:t>
            </a:r>
            <a:r>
              <a:rPr lang="es-ES_tradnl" dirty="0" err="1" smtClean="0"/>
              <a:t>Nodes</a:t>
            </a:r>
            <a:endParaRPr lang="es-ES_tradnl" dirty="0"/>
          </a:p>
        </p:txBody>
      </p:sp>
      <p:sp>
        <p:nvSpPr>
          <p:cNvPr id="42" name="Recortar rectángulo de esquina sencilla 41"/>
          <p:cNvSpPr/>
          <p:nvPr/>
        </p:nvSpPr>
        <p:spPr>
          <a:xfrm>
            <a:off x="228600" y="7772400"/>
            <a:ext cx="3564083" cy="190207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363683" y="8952035"/>
            <a:ext cx="879764" cy="609600"/>
          </a:xfrm>
          <a:prstGeom prst="roundRect">
            <a:avLst/>
          </a:prstGeom>
          <a:gradFill flip="none" rotWithShape="1">
            <a:gsLst>
              <a:gs pos="4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White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363683" y="8190036"/>
            <a:ext cx="879764" cy="609600"/>
          </a:xfrm>
          <a:prstGeom prst="roundRect">
            <a:avLst/>
          </a:prstGeom>
          <a:gradFill flip="none" rotWithShape="1">
            <a:gsLst>
              <a:gs pos="400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Red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1399313" y="8190036"/>
            <a:ext cx="1004453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7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Orange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2632365" y="8952035"/>
            <a:ext cx="935183" cy="609600"/>
          </a:xfrm>
          <a:prstGeom prst="roundRect">
            <a:avLst/>
          </a:prstGeom>
          <a:gradFill flip="none" rotWithShape="1">
            <a:gsLst>
              <a:gs pos="68000">
                <a:schemeClr val="tx2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Blue</a:t>
            </a:r>
            <a:endParaRPr lang="es-ES_tradnl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2632365" y="8190036"/>
            <a:ext cx="935183" cy="609600"/>
          </a:xfrm>
          <a:prstGeom prst="roundRect">
            <a:avLst/>
          </a:prstGeom>
          <a:gradFill flip="none" rotWithShape="1">
            <a:gsLst>
              <a:gs pos="63000">
                <a:srgbClr val="0080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</a:rPr>
              <a:t>Green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1399311" y="8952035"/>
            <a:ext cx="1004453" cy="609600"/>
          </a:xfrm>
          <a:prstGeom prst="roundRect">
            <a:avLst/>
          </a:prstGeom>
          <a:gradFill flip="none" rotWithShape="1">
            <a:gsLst>
              <a:gs pos="77000">
                <a:srgbClr val="FFFF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Yellow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87482" y="77723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Color </a:t>
            </a:r>
            <a:r>
              <a:rPr lang="es-ES_tradnl" dirty="0" err="1" smtClean="0"/>
              <a:t>Nodes</a:t>
            </a:r>
            <a:endParaRPr lang="es-ES_tradnl" dirty="0"/>
          </a:p>
        </p:txBody>
      </p:sp>
      <p:sp>
        <p:nvSpPr>
          <p:cNvPr id="50" name="Recortar rectángulo de esquina sencilla 49"/>
          <p:cNvSpPr/>
          <p:nvPr/>
        </p:nvSpPr>
        <p:spPr>
          <a:xfrm>
            <a:off x="3962398" y="7693272"/>
            <a:ext cx="2514600" cy="1981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Rectángulo redondeado 50"/>
          <p:cNvSpPr/>
          <p:nvPr/>
        </p:nvSpPr>
        <p:spPr>
          <a:xfrm>
            <a:off x="4191000" y="8836272"/>
            <a:ext cx="20435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FFFFFF"/>
                </a:solidFill>
              </a:rPr>
              <a:t>Clockwise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4191000" y="8074271"/>
            <a:ext cx="20435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FFFFFF"/>
                </a:solidFill>
              </a:rPr>
              <a:t>CounterClockwise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076697" y="7617071"/>
            <a:ext cx="16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Direction</a:t>
            </a:r>
            <a:r>
              <a:rPr lang="es-ES_tradnl" dirty="0" smtClean="0"/>
              <a:t> </a:t>
            </a:r>
            <a:r>
              <a:rPr lang="es-ES_tradnl" dirty="0" err="1" smtClean="0"/>
              <a:t>Nodes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ortar rectángulo de esquina sencilla 3"/>
          <p:cNvSpPr/>
          <p:nvPr/>
        </p:nvSpPr>
        <p:spPr>
          <a:xfrm>
            <a:off x="-533400" y="228600"/>
            <a:ext cx="8458200" cy="41148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" name="Agrupar 4"/>
          <p:cNvGrpSpPr/>
          <p:nvPr/>
        </p:nvGrpSpPr>
        <p:grpSpPr>
          <a:xfrm>
            <a:off x="-228600" y="685800"/>
            <a:ext cx="4724400" cy="1524000"/>
            <a:chOff x="685800" y="381000"/>
            <a:chExt cx="4724400" cy="1524000"/>
          </a:xfrm>
        </p:grpSpPr>
        <p:sp>
          <p:nvSpPr>
            <p:cNvPr id="6" name="Rectángulo redondeado 5"/>
            <p:cNvSpPr/>
            <p:nvPr/>
          </p:nvSpPr>
          <p:spPr>
            <a:xfrm>
              <a:off x="2071254" y="381000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Test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685800" y="1295400"/>
              <a:ext cx="12192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1995054" y="1295400"/>
              <a:ext cx="9005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XNode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971799" y="1295400"/>
              <a:ext cx="990601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YNode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024746" y="1295400"/>
              <a:ext cx="1385454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3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ColorNode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Conector recto 10"/>
            <p:cNvCxnSpPr>
              <a:stCxn id="6" idx="2"/>
              <a:endCxn id="7" idx="0"/>
            </p:cNvCxnSpPr>
            <p:nvPr/>
          </p:nvCxnSpPr>
          <p:spPr>
            <a:xfrm rot="5400000">
              <a:off x="2022764" y="263237"/>
              <a:ext cx="304800" cy="1759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2"/>
              <a:endCxn id="8" idx="0"/>
            </p:cNvCxnSpPr>
            <p:nvPr/>
          </p:nvCxnSpPr>
          <p:spPr>
            <a:xfrm rot="5400000">
              <a:off x="2597727" y="838200"/>
              <a:ext cx="304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6" idx="2"/>
              <a:endCxn id="9" idx="0"/>
            </p:cNvCxnSpPr>
            <p:nvPr/>
          </p:nvCxnSpPr>
          <p:spPr>
            <a:xfrm rot="16200000" flipH="1">
              <a:off x="3108613" y="936913"/>
              <a:ext cx="304800" cy="41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2"/>
              <a:endCxn id="10" idx="0"/>
            </p:cNvCxnSpPr>
            <p:nvPr/>
          </p:nvCxnSpPr>
          <p:spPr>
            <a:xfrm rot="16200000" flipH="1">
              <a:off x="3733800" y="311727"/>
              <a:ext cx="304800" cy="16625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ángulo redondeado 14"/>
          <p:cNvSpPr/>
          <p:nvPr/>
        </p:nvSpPr>
        <p:spPr>
          <a:xfrm>
            <a:off x="5410200" y="609601"/>
            <a:ext cx="1066800" cy="609600"/>
          </a:xfrm>
          <a:prstGeom prst="roundRect">
            <a:avLst/>
          </a:prstGeom>
          <a:gradFill flip="none" rotWithShape="1">
            <a:gsLst>
              <a:gs pos="65000">
                <a:schemeClr val="tx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And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4648200" y="1600202"/>
            <a:ext cx="1295400" cy="609600"/>
          </a:xfrm>
          <a:prstGeom prst="roundRect">
            <a:avLst/>
          </a:prstGeom>
          <a:gradFill flip="none" rotWithShape="1">
            <a:gsLst>
              <a:gs pos="65000">
                <a:schemeClr val="tx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CondNode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096000" y="1600202"/>
            <a:ext cx="1295400" cy="609600"/>
          </a:xfrm>
          <a:prstGeom prst="roundRect">
            <a:avLst/>
          </a:prstGeom>
          <a:gradFill flip="none" rotWithShape="1">
            <a:gsLst>
              <a:gs pos="65000">
                <a:schemeClr val="tx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CondNode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18" name="Conector recto 17"/>
          <p:cNvCxnSpPr>
            <a:stCxn id="16" idx="0"/>
            <a:endCxn id="15" idx="2"/>
          </p:cNvCxnSpPr>
          <p:nvPr/>
        </p:nvCxnSpPr>
        <p:spPr>
          <a:xfrm rot="5400000" flipH="1" flipV="1">
            <a:off x="5429253" y="1085852"/>
            <a:ext cx="381001" cy="6477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7" idx="0"/>
            <a:endCxn id="15" idx="2"/>
          </p:cNvCxnSpPr>
          <p:nvPr/>
        </p:nvCxnSpPr>
        <p:spPr>
          <a:xfrm rot="16200000" flipV="1">
            <a:off x="6153153" y="1009652"/>
            <a:ext cx="381001" cy="8001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5410200" y="2438401"/>
            <a:ext cx="1066800" cy="609600"/>
          </a:xfrm>
          <a:prstGeom prst="roundRect">
            <a:avLst/>
          </a:prstGeom>
          <a:gradFill flip="none" rotWithShape="1">
            <a:gsLst>
              <a:gs pos="65000">
                <a:schemeClr val="accent2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Or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4648202" y="3352801"/>
            <a:ext cx="1295401" cy="609600"/>
          </a:xfrm>
          <a:prstGeom prst="roundRect">
            <a:avLst/>
          </a:prstGeom>
          <a:gradFill flip="none" rotWithShape="1">
            <a:gsLst>
              <a:gs pos="65000">
                <a:schemeClr val="accent2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CondNode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096002" y="3352801"/>
            <a:ext cx="1295401" cy="609600"/>
          </a:xfrm>
          <a:prstGeom prst="roundRect">
            <a:avLst/>
          </a:prstGeom>
          <a:gradFill flip="none" rotWithShape="1">
            <a:gsLst>
              <a:gs pos="65000">
                <a:schemeClr val="accent2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CondNode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23" name="Conector recto 22"/>
          <p:cNvCxnSpPr>
            <a:stCxn id="21" idx="0"/>
            <a:endCxn id="20" idx="2"/>
          </p:cNvCxnSpPr>
          <p:nvPr/>
        </p:nvCxnSpPr>
        <p:spPr>
          <a:xfrm rot="5400000" flipH="1" flipV="1">
            <a:off x="5467351" y="2876552"/>
            <a:ext cx="304800" cy="6477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22" idx="0"/>
            <a:endCxn id="20" idx="2"/>
          </p:cNvCxnSpPr>
          <p:nvPr/>
        </p:nvCxnSpPr>
        <p:spPr>
          <a:xfrm rot="16200000" flipV="1">
            <a:off x="6191252" y="2800351"/>
            <a:ext cx="304800" cy="800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997529" y="2438401"/>
            <a:ext cx="1364673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997530" y="3352801"/>
            <a:ext cx="1364673" cy="609600"/>
          </a:xfrm>
          <a:prstGeom prst="roundRect">
            <a:avLst/>
          </a:prstGeom>
          <a:gradFill flip="none" rotWithShape="1">
            <a:gsLst>
              <a:gs pos="65000">
                <a:schemeClr val="accent6">
                  <a:lumMod val="60000"/>
                  <a:lumOff val="4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CondNode</a:t>
            </a:r>
            <a:endParaRPr lang="es-ES_tradnl" dirty="0" smtClean="0">
              <a:solidFill>
                <a:srgbClr val="000000"/>
              </a:solidFill>
            </a:endParaRPr>
          </a:p>
        </p:txBody>
      </p:sp>
      <p:cxnSp>
        <p:nvCxnSpPr>
          <p:cNvPr id="27" name="Conector recto 26"/>
          <p:cNvCxnSpPr>
            <a:stCxn id="26" idx="0"/>
            <a:endCxn id="25" idx="2"/>
          </p:cNvCxnSpPr>
          <p:nvPr/>
        </p:nvCxnSpPr>
        <p:spPr>
          <a:xfrm rot="16200000" flipV="1">
            <a:off x="1527465" y="3200401"/>
            <a:ext cx="3048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-533398" y="228600"/>
            <a:ext cx="190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Conditional</a:t>
            </a:r>
            <a:r>
              <a:rPr lang="es-ES_tradnl" dirty="0"/>
              <a:t> </a:t>
            </a:r>
            <a:r>
              <a:rPr lang="es-ES_tradnl" dirty="0" err="1" smtClean="0"/>
              <a:t>Nodes</a:t>
            </a:r>
            <a:endParaRPr lang="es-ES_tradnl" dirty="0"/>
          </a:p>
        </p:txBody>
      </p:sp>
      <p:sp>
        <p:nvSpPr>
          <p:cNvPr id="29" name="Recortar rectángulo de esquina sencilla 28"/>
          <p:cNvSpPr/>
          <p:nvPr/>
        </p:nvSpPr>
        <p:spPr>
          <a:xfrm>
            <a:off x="221125" y="4495799"/>
            <a:ext cx="6103475" cy="6172201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0" name="Agrupar 29"/>
          <p:cNvGrpSpPr/>
          <p:nvPr/>
        </p:nvGrpSpPr>
        <p:grpSpPr>
          <a:xfrm>
            <a:off x="353292" y="5105397"/>
            <a:ext cx="3595255" cy="1524000"/>
            <a:chOff x="1371600" y="2590800"/>
            <a:chExt cx="3595254" cy="1524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2140527" y="2590800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Move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371600" y="3505200"/>
              <a:ext cx="16002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ángulo redondeado 32"/>
            <p:cNvSpPr/>
            <p:nvPr/>
          </p:nvSpPr>
          <p:spPr>
            <a:xfrm>
              <a:off x="3276600" y="3505200"/>
              <a:ext cx="1690254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DirectionNode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34" name="Conector recto 33"/>
            <p:cNvCxnSpPr>
              <a:stCxn id="31" idx="2"/>
              <a:endCxn id="32" idx="0"/>
            </p:cNvCxnSpPr>
            <p:nvPr/>
          </p:nvCxnSpPr>
          <p:spPr>
            <a:xfrm rot="5400000">
              <a:off x="2495550" y="2876550"/>
              <a:ext cx="304800" cy="9525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>
              <a:stCxn id="33" idx="0"/>
              <a:endCxn id="31" idx="2"/>
            </p:cNvCxnSpPr>
            <p:nvPr/>
          </p:nvCxnSpPr>
          <p:spPr>
            <a:xfrm rot="16200000" flipV="1">
              <a:off x="3470564" y="2854036"/>
              <a:ext cx="304800" cy="9975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221126" y="449579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Action</a:t>
            </a:r>
            <a:r>
              <a:rPr lang="es-ES_tradnl" dirty="0" smtClean="0"/>
              <a:t> </a:t>
            </a:r>
            <a:r>
              <a:rPr lang="es-ES_tradnl" dirty="0" err="1" smtClean="0"/>
              <a:t>Nodes</a:t>
            </a:r>
            <a:endParaRPr lang="es-ES_tradnl" dirty="0"/>
          </a:p>
        </p:txBody>
      </p:sp>
      <p:grpSp>
        <p:nvGrpSpPr>
          <p:cNvPr id="37" name="Agrupar 36"/>
          <p:cNvGrpSpPr/>
          <p:nvPr/>
        </p:nvGrpSpPr>
        <p:grpSpPr>
          <a:xfrm>
            <a:off x="543791" y="8839200"/>
            <a:ext cx="3124200" cy="1371601"/>
            <a:chOff x="5867400" y="5257800"/>
            <a:chExt cx="3124200" cy="1371601"/>
          </a:xfrm>
        </p:grpSpPr>
        <p:sp>
          <p:nvSpPr>
            <p:cNvPr id="38" name="Rectángulo redondeado 37"/>
            <p:cNvSpPr/>
            <p:nvPr/>
          </p:nvSpPr>
          <p:spPr>
            <a:xfrm>
              <a:off x="6480462" y="5257800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AcProgn3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ángulo redondeado 38"/>
            <p:cNvSpPr/>
            <p:nvPr/>
          </p:nvSpPr>
          <p:spPr>
            <a:xfrm>
              <a:off x="5867400" y="6019799"/>
              <a:ext cx="1032166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6944591" y="6019799"/>
              <a:ext cx="1046017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1" name="Rectángulo redondeado 40"/>
            <p:cNvSpPr/>
            <p:nvPr/>
          </p:nvSpPr>
          <p:spPr>
            <a:xfrm>
              <a:off x="8021783" y="6019800"/>
              <a:ext cx="969817" cy="6096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42" name="Conector recto 41"/>
            <p:cNvCxnSpPr>
              <a:stCxn id="41" idx="0"/>
              <a:endCxn id="38" idx="2"/>
            </p:cNvCxnSpPr>
            <p:nvPr/>
          </p:nvCxnSpPr>
          <p:spPr>
            <a:xfrm rot="16200000" flipV="1">
              <a:off x="7909214" y="5422321"/>
              <a:ext cx="152400" cy="10425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>
              <a:stCxn id="40" idx="0"/>
              <a:endCxn id="38" idx="2"/>
            </p:cNvCxnSpPr>
            <p:nvPr/>
          </p:nvCxnSpPr>
          <p:spPr>
            <a:xfrm rot="16200000" flipV="1">
              <a:off x="7389669" y="5941867"/>
              <a:ext cx="152399" cy="34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>
              <a:stCxn id="39" idx="0"/>
              <a:endCxn id="38" idx="2"/>
            </p:cNvCxnSpPr>
            <p:nvPr/>
          </p:nvCxnSpPr>
          <p:spPr>
            <a:xfrm rot="5400000" flipH="1" flipV="1">
              <a:off x="6847610" y="5403274"/>
              <a:ext cx="152399" cy="1080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/>
          <p:cNvGrpSpPr/>
          <p:nvPr/>
        </p:nvGrpSpPr>
        <p:grpSpPr>
          <a:xfrm>
            <a:off x="3924301" y="8877298"/>
            <a:ext cx="2043547" cy="1333500"/>
            <a:chOff x="4038600" y="1142999"/>
            <a:chExt cx="2043546" cy="1333500"/>
          </a:xfrm>
        </p:grpSpPr>
        <p:sp>
          <p:nvSpPr>
            <p:cNvPr id="46" name="Rectángulo redondeado 45"/>
            <p:cNvSpPr/>
            <p:nvPr/>
          </p:nvSpPr>
          <p:spPr>
            <a:xfrm>
              <a:off x="4038600" y="1142999"/>
              <a:ext cx="20435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AcProgn2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ángulo redondeado 46"/>
            <p:cNvSpPr/>
            <p:nvPr/>
          </p:nvSpPr>
          <p:spPr>
            <a:xfrm>
              <a:off x="4038601" y="1904997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5098474" y="1904998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49" name="Conector recto 48"/>
            <p:cNvCxnSpPr>
              <a:stCxn id="46" idx="2"/>
              <a:endCxn id="48" idx="0"/>
            </p:cNvCxnSpPr>
            <p:nvPr/>
          </p:nvCxnSpPr>
          <p:spPr>
            <a:xfrm rot="16200000" flipH="1">
              <a:off x="5249142" y="1563829"/>
              <a:ext cx="152399" cy="52993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>
              <a:stCxn id="47" idx="0"/>
              <a:endCxn id="46" idx="2"/>
            </p:cNvCxnSpPr>
            <p:nvPr/>
          </p:nvCxnSpPr>
          <p:spPr>
            <a:xfrm rot="5400000" flipH="1" flipV="1">
              <a:off x="4719206" y="1563830"/>
              <a:ext cx="152398" cy="5299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Agrupar 50"/>
          <p:cNvGrpSpPr/>
          <p:nvPr/>
        </p:nvGrpSpPr>
        <p:grpSpPr>
          <a:xfrm>
            <a:off x="353292" y="6857997"/>
            <a:ext cx="5084619" cy="1524000"/>
            <a:chOff x="1835729" y="457200"/>
            <a:chExt cx="5084618" cy="1524000"/>
          </a:xfrm>
        </p:grpSpPr>
        <p:sp>
          <p:nvSpPr>
            <p:cNvPr id="52" name="Rectángulo redondeado 51"/>
            <p:cNvSpPr/>
            <p:nvPr/>
          </p:nvSpPr>
          <p:spPr>
            <a:xfrm>
              <a:off x="3131128" y="457200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If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ángulo redondeado 52"/>
            <p:cNvSpPr/>
            <p:nvPr/>
          </p:nvSpPr>
          <p:spPr>
            <a:xfrm>
              <a:off x="1835729" y="1371600"/>
              <a:ext cx="1510145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429002" y="1371600"/>
              <a:ext cx="1357746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ActionNode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4953001" y="1371600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(</a:t>
              </a:r>
              <a:r>
                <a:rPr lang="es-ES_tradnl" dirty="0" err="1" smtClean="0">
                  <a:solidFill>
                    <a:srgbClr val="000000"/>
                  </a:solidFill>
                </a:rPr>
                <a:t>Else)ActionNode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56" name="Conector recto 55"/>
            <p:cNvCxnSpPr>
              <a:endCxn id="52" idx="2"/>
            </p:cNvCxnSpPr>
            <p:nvPr/>
          </p:nvCxnSpPr>
          <p:spPr>
            <a:xfrm rot="10800000">
              <a:off x="4114802" y="1066800"/>
              <a:ext cx="1821873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>
              <a:endCxn id="52" idx="2"/>
            </p:cNvCxnSpPr>
            <p:nvPr/>
          </p:nvCxnSpPr>
          <p:spPr>
            <a:xfrm rot="16200000" flipV="1">
              <a:off x="3962402" y="1219199"/>
              <a:ext cx="304800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53" idx="0"/>
              <a:endCxn id="52" idx="2"/>
            </p:cNvCxnSpPr>
            <p:nvPr/>
          </p:nvCxnSpPr>
          <p:spPr>
            <a:xfrm rot="5400000" flipH="1" flipV="1">
              <a:off x="3200401" y="457201"/>
              <a:ext cx="304800" cy="15239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58"/>
          <p:cNvGrpSpPr/>
          <p:nvPr/>
        </p:nvGrpSpPr>
        <p:grpSpPr>
          <a:xfrm>
            <a:off x="290947" y="152401"/>
            <a:ext cx="4662055" cy="2895600"/>
            <a:chOff x="235530" y="152400"/>
            <a:chExt cx="4662054" cy="2895600"/>
          </a:xfrm>
        </p:grpSpPr>
        <p:sp>
          <p:nvSpPr>
            <p:cNvPr id="5" name="Rectángulo 4"/>
            <p:cNvSpPr/>
            <p:nvPr/>
          </p:nvSpPr>
          <p:spPr>
            <a:xfrm>
              <a:off x="1440876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801094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16131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440876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01094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16131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40876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801094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16131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64622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300644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36665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64622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00644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36665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64622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00644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36665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355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957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9559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355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957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9559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2355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5957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9559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5373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1801094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2161312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5373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801094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2161312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5373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1801094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161312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144087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773385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2133603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44087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773385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2133603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44087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773385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2133603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38169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1771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413167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8169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41771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13167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38169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41771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413167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9" name="Rectángulo redondeado 58"/>
          <p:cNvSpPr/>
          <p:nvPr/>
        </p:nvSpPr>
        <p:spPr>
          <a:xfrm>
            <a:off x="3380508" y="3124197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rgbClr val="FFFF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If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6186055" y="3733796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rgbClr val="FFFF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EMPTY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61" name="Conector recto 60"/>
          <p:cNvCxnSpPr>
            <a:stCxn id="60" idx="1"/>
            <a:endCxn id="59" idx="2"/>
          </p:cNvCxnSpPr>
          <p:nvPr/>
        </p:nvCxnSpPr>
        <p:spPr>
          <a:xfrm rot="10800000">
            <a:off x="4364180" y="3733801"/>
            <a:ext cx="1821875" cy="304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85" idx="0"/>
            <a:endCxn id="59" idx="2"/>
          </p:cNvCxnSpPr>
          <p:nvPr/>
        </p:nvCxnSpPr>
        <p:spPr>
          <a:xfrm rot="16200000" flipV="1">
            <a:off x="4457699" y="3640280"/>
            <a:ext cx="381000" cy="568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69" idx="0"/>
            <a:endCxn id="59" idx="2"/>
          </p:cNvCxnSpPr>
          <p:nvPr/>
        </p:nvCxnSpPr>
        <p:spPr>
          <a:xfrm rot="5400000" flipH="1" flipV="1">
            <a:off x="3217718" y="2892138"/>
            <a:ext cx="304801" cy="198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ángulo redondeado 63"/>
          <p:cNvSpPr/>
          <p:nvPr/>
        </p:nvSpPr>
        <p:spPr>
          <a:xfrm>
            <a:off x="332506" y="5105398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3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Test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65" name="Conector recto 64"/>
          <p:cNvCxnSpPr>
            <a:stCxn id="64" idx="2"/>
            <a:endCxn id="70" idx="0"/>
          </p:cNvCxnSpPr>
          <p:nvPr/>
        </p:nvCxnSpPr>
        <p:spPr>
          <a:xfrm rot="5400000">
            <a:off x="585354" y="5136574"/>
            <a:ext cx="152400" cy="1309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64" idx="2"/>
            <a:endCxn id="71" idx="0"/>
          </p:cNvCxnSpPr>
          <p:nvPr/>
        </p:nvCxnSpPr>
        <p:spPr>
          <a:xfrm rot="5400000">
            <a:off x="1049480" y="5600701"/>
            <a:ext cx="152400" cy="380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64" idx="2"/>
            <a:endCxn id="72" idx="0"/>
          </p:cNvCxnSpPr>
          <p:nvPr/>
        </p:nvCxnSpPr>
        <p:spPr>
          <a:xfrm rot="16200000" flipH="1">
            <a:off x="1368135" y="5663043"/>
            <a:ext cx="152400" cy="25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64" idx="2"/>
            <a:endCxn id="73" idx="0"/>
          </p:cNvCxnSpPr>
          <p:nvPr/>
        </p:nvCxnSpPr>
        <p:spPr>
          <a:xfrm rot="16200000" flipH="1">
            <a:off x="1761256" y="5269921"/>
            <a:ext cx="152400" cy="1042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ángulo redondeado 68"/>
          <p:cNvSpPr/>
          <p:nvPr/>
        </p:nvSpPr>
        <p:spPr>
          <a:xfrm>
            <a:off x="1842655" y="4038599"/>
            <a:ext cx="1066800" cy="609600"/>
          </a:xfrm>
          <a:prstGeom prst="roundRect">
            <a:avLst/>
          </a:prstGeom>
          <a:gradFill flip="none" rotWithShape="1">
            <a:gsLst>
              <a:gs pos="65000">
                <a:schemeClr val="tx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And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-609600" y="5867397"/>
            <a:ext cx="1233053" cy="609600"/>
          </a:xfrm>
          <a:prstGeom prst="roundRect">
            <a:avLst/>
          </a:prstGeom>
          <a:gradFill flip="none" rotWithShape="1">
            <a:gsLst>
              <a:gs pos="4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FaceUp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637309" y="5867397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X0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274619" y="5867397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Y</a:t>
            </a:r>
            <a:r>
              <a:rPr lang="es-ES_tradnl" dirty="0" smtClean="0">
                <a:solidFill>
                  <a:srgbClr val="FFFFFF"/>
                </a:solidFill>
              </a:rPr>
              <a:t>0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73" name="Rectángulo redondeado 72"/>
          <p:cNvSpPr/>
          <p:nvPr/>
        </p:nvSpPr>
        <p:spPr>
          <a:xfrm>
            <a:off x="1918853" y="5867397"/>
            <a:ext cx="879764" cy="609600"/>
          </a:xfrm>
          <a:prstGeom prst="roundRect">
            <a:avLst/>
          </a:prstGeom>
          <a:gradFill flip="none" rotWithShape="1">
            <a:gsLst>
              <a:gs pos="400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Red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888671" y="5867399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accent3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Test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75" name="Conector recto 74"/>
          <p:cNvCxnSpPr>
            <a:stCxn id="74" idx="2"/>
            <a:endCxn id="82" idx="0"/>
          </p:cNvCxnSpPr>
          <p:nvPr/>
        </p:nvCxnSpPr>
        <p:spPr>
          <a:xfrm rot="5400000">
            <a:off x="3132857" y="5889916"/>
            <a:ext cx="152402" cy="1326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74" idx="2"/>
            <a:endCxn id="79" idx="0"/>
          </p:cNvCxnSpPr>
          <p:nvPr/>
        </p:nvCxnSpPr>
        <p:spPr>
          <a:xfrm rot="5400000">
            <a:off x="3605644" y="6362702"/>
            <a:ext cx="152400" cy="380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74" idx="2"/>
            <a:endCxn id="80" idx="0"/>
          </p:cNvCxnSpPr>
          <p:nvPr/>
        </p:nvCxnSpPr>
        <p:spPr>
          <a:xfrm rot="16200000" flipH="1">
            <a:off x="3924299" y="6425044"/>
            <a:ext cx="152400" cy="25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74" idx="2"/>
            <a:endCxn id="81" idx="0"/>
          </p:cNvCxnSpPr>
          <p:nvPr/>
        </p:nvCxnSpPr>
        <p:spPr>
          <a:xfrm rot="16200000" flipH="1">
            <a:off x="4317420" y="6031922"/>
            <a:ext cx="152400" cy="1042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ángulo redondeado 78"/>
          <p:cNvSpPr/>
          <p:nvPr/>
        </p:nvSpPr>
        <p:spPr>
          <a:xfrm>
            <a:off x="3193473" y="6629398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FFFFFF"/>
                </a:solidFill>
              </a:rPr>
              <a:t>X1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3830784" y="6629398"/>
            <a:ext cx="5957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Y</a:t>
            </a:r>
            <a:r>
              <a:rPr lang="es-ES_tradnl" dirty="0" smtClean="0">
                <a:solidFill>
                  <a:srgbClr val="FFFFFF"/>
                </a:solidFill>
              </a:rPr>
              <a:t>0</a:t>
            </a: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4475017" y="6629398"/>
            <a:ext cx="879764" cy="609600"/>
          </a:xfrm>
          <a:prstGeom prst="roundRect">
            <a:avLst/>
          </a:prstGeom>
          <a:gradFill flip="none" rotWithShape="1">
            <a:gsLst>
              <a:gs pos="400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rgbClr val="000000"/>
                </a:solidFill>
              </a:rPr>
              <a:t>Red</a:t>
            </a: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1905001" y="6629400"/>
            <a:ext cx="1281547" cy="609600"/>
          </a:xfrm>
          <a:prstGeom prst="roundRect">
            <a:avLst/>
          </a:prstGeom>
          <a:gradFill flip="none" rotWithShape="1">
            <a:gsLst>
              <a:gs pos="400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FaceFront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83" name="Conector recto 82"/>
          <p:cNvCxnSpPr>
            <a:stCxn id="69" idx="2"/>
            <a:endCxn id="64" idx="0"/>
          </p:cNvCxnSpPr>
          <p:nvPr/>
        </p:nvCxnSpPr>
        <p:spPr>
          <a:xfrm rot="5400000">
            <a:off x="1617521" y="4346860"/>
            <a:ext cx="457199" cy="1059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69" idx="2"/>
            <a:endCxn id="74" idx="0"/>
          </p:cNvCxnSpPr>
          <p:nvPr/>
        </p:nvCxnSpPr>
        <p:spPr>
          <a:xfrm rot="16200000" flipH="1">
            <a:off x="2514600" y="4509655"/>
            <a:ext cx="1219200" cy="1496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ángulo redondeado 84"/>
          <p:cNvSpPr/>
          <p:nvPr/>
        </p:nvSpPr>
        <p:spPr>
          <a:xfrm>
            <a:off x="3948544" y="4114797"/>
            <a:ext cx="1967347" cy="609600"/>
          </a:xfrm>
          <a:prstGeom prst="roundRect">
            <a:avLst/>
          </a:prstGeom>
          <a:gradFill flip="none" rotWithShape="1">
            <a:gsLst>
              <a:gs pos="65000">
                <a:schemeClr val="bg1">
                  <a:lumMod val="8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000000"/>
                </a:solidFill>
              </a:rPr>
              <a:t>Move</a:t>
            </a:r>
            <a:endParaRPr lang="es-ES_tradnl" dirty="0">
              <a:solidFill>
                <a:srgbClr val="000000"/>
              </a:solidFill>
            </a:endParaRPr>
          </a:p>
        </p:txBody>
      </p:sp>
      <p:cxnSp>
        <p:nvCxnSpPr>
          <p:cNvPr id="86" name="Conector recto 85"/>
          <p:cNvCxnSpPr>
            <a:stCxn id="85" idx="2"/>
            <a:endCxn id="88" idx="0"/>
          </p:cNvCxnSpPr>
          <p:nvPr/>
        </p:nvCxnSpPr>
        <p:spPr>
          <a:xfrm rot="5400000">
            <a:off x="4470688" y="4415270"/>
            <a:ext cx="152400" cy="7706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89" idx="0"/>
            <a:endCxn id="85" idx="2"/>
          </p:cNvCxnSpPr>
          <p:nvPr/>
        </p:nvCxnSpPr>
        <p:spPr>
          <a:xfrm rot="16200000" flipV="1">
            <a:off x="5262997" y="4393621"/>
            <a:ext cx="152401" cy="8139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ángulo redondeado 87"/>
          <p:cNvSpPr/>
          <p:nvPr/>
        </p:nvSpPr>
        <p:spPr>
          <a:xfrm>
            <a:off x="3657601" y="4876798"/>
            <a:ext cx="1007919" cy="609600"/>
          </a:xfrm>
          <a:prstGeom prst="roundRect">
            <a:avLst/>
          </a:prstGeom>
          <a:gradFill flip="none" rotWithShape="1">
            <a:gsLst>
              <a:gs pos="63000">
                <a:srgbClr val="008000"/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bg1"/>
                </a:solidFill>
              </a:rPr>
              <a:t>FaceLeft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4724401" y="4876798"/>
            <a:ext cx="2043545" cy="609600"/>
          </a:xfrm>
          <a:prstGeom prst="roundRect">
            <a:avLst/>
          </a:prstGeom>
          <a:gradFill flip="none" rotWithShape="1">
            <a:gsLst>
              <a:gs pos="65000">
                <a:schemeClr val="tx1">
                  <a:lumMod val="75000"/>
                  <a:lumOff val="25000"/>
                </a:schemeClr>
              </a:gs>
              <a:gs pos="9900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41275" dist="50800" dir="7680000" algn="tl" rotWithShape="0">
              <a:srgbClr val="000000">
                <a:alpha val="54000"/>
              </a:srgbClr>
            </a:outerShdw>
            <a:reflection stA="28000" endPos="42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rgbClr val="FFFFFF"/>
                </a:solidFill>
              </a:rPr>
              <a:t>Clockwise</a:t>
            </a:r>
            <a:endParaRPr lang="es-ES_tradnl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568035" y="381000"/>
            <a:ext cx="4662055" cy="2895600"/>
            <a:chOff x="1091047" y="990600"/>
            <a:chExt cx="4662054" cy="2895600"/>
          </a:xfrm>
        </p:grpSpPr>
        <p:sp>
          <p:nvSpPr>
            <p:cNvPr id="5" name="Rectángulo 4"/>
            <p:cNvSpPr/>
            <p:nvPr/>
          </p:nvSpPr>
          <p:spPr>
            <a:xfrm>
              <a:off x="2296393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861957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222175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501739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2656611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016829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296393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656611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016829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672447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032665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392883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501739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861957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222175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501739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861957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222175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296393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2656611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3016829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091047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451265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1811483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1091047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1451265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811483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2296393" y="1600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656611" y="990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3016829" y="990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2296393" y="1295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2656611" y="1295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3016829" y="1295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296393" y="990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2656611" y="1600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016829" y="1600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2268684" y="2971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2628902" y="2971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2989120" y="2971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2268684" y="3276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628902" y="3276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2989120" y="3276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2268684" y="3581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2628902" y="3581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2989120" y="3581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1091047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451265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811483" y="1981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4672447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5032665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5392883" y="2286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4672447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032665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5392883" y="2590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609600" y="3505200"/>
            <a:ext cx="4634345" cy="2895600"/>
            <a:chOff x="3103419" y="2362200"/>
            <a:chExt cx="4634345" cy="2895600"/>
          </a:xfrm>
        </p:grpSpPr>
        <p:sp>
          <p:nvSpPr>
            <p:cNvPr id="60" name="Rectángulo 59"/>
            <p:cNvSpPr/>
            <p:nvPr/>
          </p:nvSpPr>
          <p:spPr>
            <a:xfrm>
              <a:off x="4641274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4274127" y="2667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4281056" y="2971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4281056" y="2362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4641274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5001492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5001492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4641274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5001492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7377546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7377546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7377546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4994563" y="2362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4641274" y="2667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5001492" y="2667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4634345" y="2362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4641274" y="2971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5001492" y="2971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5001492" y="4343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4274127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4281056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4281056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4641274" y="4648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5001492" y="4648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4641274" y="4343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4641274" y="495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5001492" y="495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3103419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3463637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3823855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3103419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3463637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3823855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3103419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4" name="Rectángulo 93"/>
            <p:cNvSpPr/>
            <p:nvPr/>
          </p:nvSpPr>
          <p:spPr>
            <a:xfrm>
              <a:off x="3463637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3823855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5472546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5832764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6192982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5472546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5832764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6192982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5472546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5832764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6192982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4281056" y="4343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4281056" y="4648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4281056" y="495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6657110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7017328" y="3657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7017328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6657110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2" name="Rectángulo 111"/>
            <p:cNvSpPr/>
            <p:nvPr/>
          </p:nvSpPr>
          <p:spPr>
            <a:xfrm>
              <a:off x="7017328" y="396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6657110" y="3352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4" name="CuadroTexto 113"/>
          <p:cNvSpPr txBox="1"/>
          <p:nvPr/>
        </p:nvSpPr>
        <p:spPr>
          <a:xfrm>
            <a:off x="3919377" y="2609674"/>
            <a:ext cx="612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00" dirty="0" smtClean="0"/>
              <a:t>?</a:t>
            </a:r>
            <a:endParaRPr lang="es-ES_tradnl" sz="7200" dirty="0"/>
          </a:p>
        </p:txBody>
      </p:sp>
      <p:grpSp>
        <p:nvGrpSpPr>
          <p:cNvPr id="115" name="Agrupar 58"/>
          <p:cNvGrpSpPr/>
          <p:nvPr/>
        </p:nvGrpSpPr>
        <p:grpSpPr>
          <a:xfrm>
            <a:off x="609600" y="6705600"/>
            <a:ext cx="4662055" cy="2895600"/>
            <a:chOff x="235530" y="152400"/>
            <a:chExt cx="4662054" cy="2895600"/>
          </a:xfrm>
        </p:grpSpPr>
        <p:sp>
          <p:nvSpPr>
            <p:cNvPr id="116" name="Rectángulo 115"/>
            <p:cNvSpPr/>
            <p:nvPr/>
          </p:nvSpPr>
          <p:spPr>
            <a:xfrm>
              <a:off x="1440876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1801094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8" name="Rectángulo 117"/>
            <p:cNvSpPr/>
            <p:nvPr/>
          </p:nvSpPr>
          <p:spPr>
            <a:xfrm>
              <a:off x="216131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1440876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1801094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1" name="Rectángulo 120"/>
            <p:cNvSpPr/>
            <p:nvPr/>
          </p:nvSpPr>
          <p:spPr>
            <a:xfrm>
              <a:off x="216131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Rectángulo 121"/>
            <p:cNvSpPr/>
            <p:nvPr/>
          </p:nvSpPr>
          <p:spPr>
            <a:xfrm>
              <a:off x="1440876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1801094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4" name="Rectángulo 123"/>
            <p:cNvSpPr/>
            <p:nvPr/>
          </p:nvSpPr>
          <p:spPr>
            <a:xfrm>
              <a:off x="216131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0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5" name="Rectángulo 124"/>
            <p:cNvSpPr/>
            <p:nvPr/>
          </p:nvSpPr>
          <p:spPr>
            <a:xfrm>
              <a:off x="2646222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300644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336665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8" name="Rectángulo 127"/>
            <p:cNvSpPr/>
            <p:nvPr/>
          </p:nvSpPr>
          <p:spPr>
            <a:xfrm>
              <a:off x="2646222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300644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0" name="Rectángulo 129"/>
            <p:cNvSpPr/>
            <p:nvPr/>
          </p:nvSpPr>
          <p:spPr>
            <a:xfrm>
              <a:off x="336665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2646222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300644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3" name="Rectángulo 132"/>
            <p:cNvSpPr/>
            <p:nvPr/>
          </p:nvSpPr>
          <p:spPr>
            <a:xfrm>
              <a:off x="336665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tx2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55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5" name="Rectángulo 134"/>
            <p:cNvSpPr/>
            <p:nvPr/>
          </p:nvSpPr>
          <p:spPr>
            <a:xfrm>
              <a:off x="5957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6" name="Rectángulo 135"/>
            <p:cNvSpPr/>
            <p:nvPr/>
          </p:nvSpPr>
          <p:spPr>
            <a:xfrm>
              <a:off x="9559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55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5957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9" name="Rectángulo 138"/>
            <p:cNvSpPr/>
            <p:nvPr/>
          </p:nvSpPr>
          <p:spPr>
            <a:xfrm>
              <a:off x="9559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355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5957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9559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0080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3" name="Rectángulo 142"/>
            <p:cNvSpPr/>
            <p:nvPr/>
          </p:nvSpPr>
          <p:spPr>
            <a:xfrm>
              <a:off x="453736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4" name="Rectángulo 143"/>
            <p:cNvSpPr/>
            <p:nvPr/>
          </p:nvSpPr>
          <p:spPr>
            <a:xfrm>
              <a:off x="1801094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2161312" y="152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453736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1801094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2161312" y="457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453736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0" name="Rectángulo 149"/>
            <p:cNvSpPr/>
            <p:nvPr/>
          </p:nvSpPr>
          <p:spPr>
            <a:xfrm>
              <a:off x="1801094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1" name="Rectángulo 150"/>
            <p:cNvSpPr/>
            <p:nvPr/>
          </p:nvSpPr>
          <p:spPr>
            <a:xfrm>
              <a:off x="2161312" y="762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1440876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3" name="Rectángulo 152"/>
            <p:cNvSpPr/>
            <p:nvPr/>
          </p:nvSpPr>
          <p:spPr>
            <a:xfrm>
              <a:off x="1773385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4" name="Rectángulo 153"/>
            <p:cNvSpPr/>
            <p:nvPr/>
          </p:nvSpPr>
          <p:spPr>
            <a:xfrm>
              <a:off x="2133603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1440876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6" name="Rectángulo 155"/>
            <p:cNvSpPr/>
            <p:nvPr/>
          </p:nvSpPr>
          <p:spPr>
            <a:xfrm>
              <a:off x="1773385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7" name="Rectángulo 156"/>
            <p:cNvSpPr/>
            <p:nvPr/>
          </p:nvSpPr>
          <p:spPr>
            <a:xfrm>
              <a:off x="2133603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8" name="Rectángulo 157"/>
            <p:cNvSpPr/>
            <p:nvPr/>
          </p:nvSpPr>
          <p:spPr>
            <a:xfrm>
              <a:off x="1440876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1773385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2133603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chemeClr val="accent6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3816930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Rectángulo 161"/>
            <p:cNvSpPr/>
            <p:nvPr/>
          </p:nvSpPr>
          <p:spPr>
            <a:xfrm>
              <a:off x="4177148" y="11430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3" name="Rectángulo 162"/>
            <p:cNvSpPr/>
            <p:nvPr/>
          </p:nvSpPr>
          <p:spPr>
            <a:xfrm>
              <a:off x="1413167" y="2133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Rectángulo 163"/>
            <p:cNvSpPr/>
            <p:nvPr/>
          </p:nvSpPr>
          <p:spPr>
            <a:xfrm>
              <a:off x="3816930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5" name="Rectángulo 164"/>
            <p:cNvSpPr/>
            <p:nvPr/>
          </p:nvSpPr>
          <p:spPr>
            <a:xfrm>
              <a:off x="4177148" y="14478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1413167" y="24384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7" name="Rectángulo 166"/>
            <p:cNvSpPr/>
            <p:nvPr/>
          </p:nvSpPr>
          <p:spPr>
            <a:xfrm>
              <a:off x="3816930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8" name="Rectángulo 167"/>
            <p:cNvSpPr/>
            <p:nvPr/>
          </p:nvSpPr>
          <p:spPr>
            <a:xfrm>
              <a:off x="4177148" y="17526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9" name="Rectángulo 168"/>
            <p:cNvSpPr/>
            <p:nvPr/>
          </p:nvSpPr>
          <p:spPr>
            <a:xfrm>
              <a:off x="1413167" y="2743200"/>
              <a:ext cx="360218" cy="304800"/>
            </a:xfrm>
            <a:prstGeom prst="rect">
              <a:avLst/>
            </a:prstGeom>
            <a:gradFill flip="none" rotWithShape="1">
              <a:gsLst>
                <a:gs pos="66000">
                  <a:srgbClr val="FFFF00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457204" y="548540"/>
            <a:ext cx="929410" cy="786424"/>
          </a:xfrm>
          <a:prstGeom prst="rect">
            <a:avLst/>
          </a:prstGeom>
          <a:gradFill flip="none" rotWithShape="1">
            <a:gsLst>
              <a:gs pos="6600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1386614" y="548540"/>
            <a:ext cx="929410" cy="786424"/>
          </a:xfrm>
          <a:prstGeom prst="rect">
            <a:avLst/>
          </a:prstGeom>
          <a:gradFill flip="none" rotWithShape="1">
            <a:gsLst>
              <a:gs pos="6600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16"/>
          <p:cNvSpPr/>
          <p:nvPr/>
        </p:nvSpPr>
        <p:spPr>
          <a:xfrm>
            <a:off x="2316024" y="548540"/>
            <a:ext cx="929410" cy="786424"/>
          </a:xfrm>
          <a:prstGeom prst="rect">
            <a:avLst/>
          </a:prstGeom>
          <a:gradFill flip="none" rotWithShape="1">
            <a:gsLst>
              <a:gs pos="6600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ctángulo 17"/>
          <p:cNvSpPr/>
          <p:nvPr/>
        </p:nvSpPr>
        <p:spPr>
          <a:xfrm>
            <a:off x="457204" y="1334964"/>
            <a:ext cx="929410" cy="786424"/>
          </a:xfrm>
          <a:prstGeom prst="rect">
            <a:avLst/>
          </a:prstGeom>
          <a:gradFill flip="none" rotWithShape="1">
            <a:gsLst>
              <a:gs pos="6600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 18"/>
          <p:cNvSpPr/>
          <p:nvPr/>
        </p:nvSpPr>
        <p:spPr>
          <a:xfrm>
            <a:off x="1386614" y="1334964"/>
            <a:ext cx="929410" cy="786424"/>
          </a:xfrm>
          <a:prstGeom prst="rect">
            <a:avLst/>
          </a:prstGeom>
          <a:gradFill flip="none" rotWithShape="1">
            <a:gsLst>
              <a:gs pos="6600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ángulo 19"/>
          <p:cNvSpPr/>
          <p:nvPr/>
        </p:nvSpPr>
        <p:spPr>
          <a:xfrm>
            <a:off x="2316024" y="1334964"/>
            <a:ext cx="929410" cy="786424"/>
          </a:xfrm>
          <a:prstGeom prst="rect">
            <a:avLst/>
          </a:prstGeom>
          <a:gradFill flip="none" rotWithShape="1">
            <a:gsLst>
              <a:gs pos="6600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Rectángulo 20"/>
          <p:cNvSpPr/>
          <p:nvPr/>
        </p:nvSpPr>
        <p:spPr>
          <a:xfrm>
            <a:off x="457204" y="2121388"/>
            <a:ext cx="929410" cy="786424"/>
          </a:xfrm>
          <a:prstGeom prst="rect">
            <a:avLst/>
          </a:prstGeom>
          <a:gradFill flip="none" rotWithShape="1">
            <a:gsLst>
              <a:gs pos="6600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ectángulo 21"/>
          <p:cNvSpPr/>
          <p:nvPr/>
        </p:nvSpPr>
        <p:spPr>
          <a:xfrm>
            <a:off x="1386614" y="2121388"/>
            <a:ext cx="929410" cy="786424"/>
          </a:xfrm>
          <a:prstGeom prst="rect">
            <a:avLst/>
          </a:prstGeom>
          <a:gradFill flip="none" rotWithShape="1">
            <a:gsLst>
              <a:gs pos="6600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ectángulo 22"/>
          <p:cNvSpPr/>
          <p:nvPr/>
        </p:nvSpPr>
        <p:spPr>
          <a:xfrm>
            <a:off x="2316024" y="2121388"/>
            <a:ext cx="929410" cy="786424"/>
          </a:xfrm>
          <a:prstGeom prst="rect">
            <a:avLst/>
          </a:prstGeom>
          <a:gradFill flip="none" rotWithShape="1">
            <a:gsLst>
              <a:gs pos="6600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304801" y="0"/>
            <a:ext cx="3810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_tradnl" dirty="0" smtClean="0"/>
              <a:t>X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" y="304800"/>
            <a:ext cx="3810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_tradnl" dirty="0"/>
              <a:t>Y</a:t>
            </a:r>
          </a:p>
        </p:txBody>
      </p:sp>
      <p:cxnSp>
        <p:nvCxnSpPr>
          <p:cNvPr id="8" name="Conector recto 7"/>
          <p:cNvCxnSpPr/>
          <p:nvPr/>
        </p:nvCxnSpPr>
        <p:spPr>
          <a:xfrm rot="16200000" flipH="1">
            <a:off x="-45669" y="45670"/>
            <a:ext cx="54854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62001" y="184666"/>
            <a:ext cx="3810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_tradnl" dirty="0"/>
              <a:t>0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676401" y="179208"/>
            <a:ext cx="3810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667001" y="184666"/>
            <a:ext cx="3810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6201" y="773668"/>
            <a:ext cx="3810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_tradnl" dirty="0"/>
              <a:t>0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6201" y="1459468"/>
            <a:ext cx="3810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6201" y="2286000"/>
            <a:ext cx="3810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_tradnl" dirty="0" smtClean="0"/>
              <a:t>2</a:t>
            </a:r>
            <a:endParaRPr lang="es-ES_tradnl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200594" y="3276600"/>
            <a:ext cx="4371406" cy="1828800"/>
            <a:chOff x="443350" y="6705601"/>
            <a:chExt cx="5486400" cy="2406134"/>
          </a:xfrm>
        </p:grpSpPr>
        <p:sp>
          <p:nvSpPr>
            <p:cNvPr id="25" name="Recortar rectángulo de esquina sencilla 24"/>
            <p:cNvSpPr/>
            <p:nvPr/>
          </p:nvSpPr>
          <p:spPr>
            <a:xfrm>
              <a:off x="443350" y="6752463"/>
              <a:ext cx="5486400" cy="2359272"/>
            </a:xfrm>
            <a:prstGeom prst="snip1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1756067" y="7551099"/>
              <a:ext cx="1281547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FaceFront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1749143" y="8273535"/>
              <a:ext cx="1288471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6">
                    <a:lumMod val="7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FaceDown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516085" y="7551099"/>
              <a:ext cx="1149930" cy="609600"/>
            </a:xfrm>
            <a:prstGeom prst="roundRect">
              <a:avLst/>
            </a:prstGeom>
            <a:gradFill flip="none" rotWithShape="1">
              <a:gsLst>
                <a:gs pos="63000">
                  <a:srgbClr val="0080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err="1" smtClean="0">
                  <a:solidFill>
                    <a:schemeClr val="bg1"/>
                  </a:solidFill>
                </a:rPr>
                <a:t>FaceLeft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749143" y="6825735"/>
              <a:ext cx="1233053" cy="609600"/>
            </a:xfrm>
            <a:prstGeom prst="roundRect">
              <a:avLst/>
            </a:prstGeom>
            <a:gradFill flip="none" rotWithShape="1">
              <a:gsLst>
                <a:gs pos="4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FaceUp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4391897" y="7551099"/>
              <a:ext cx="1233053" cy="609600"/>
            </a:xfrm>
            <a:prstGeom prst="roundRect">
              <a:avLst/>
            </a:prstGeom>
            <a:gradFill flip="none" rotWithShape="1">
              <a:gsLst>
                <a:gs pos="77000">
                  <a:srgbClr val="FFFF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FaceBack</a:t>
              </a:r>
              <a:endParaRPr lang="es-ES_tradnl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Rectángulo redondeado 32"/>
            <p:cNvSpPr/>
            <p:nvPr/>
          </p:nvSpPr>
          <p:spPr>
            <a:xfrm>
              <a:off x="3113814" y="7551099"/>
              <a:ext cx="1219200" cy="609600"/>
            </a:xfrm>
            <a:prstGeom prst="roundRect">
              <a:avLst/>
            </a:prstGeom>
            <a:gradFill flip="none" rotWithShape="1">
              <a:gsLst>
                <a:gs pos="68000">
                  <a:schemeClr val="tx2">
                    <a:lumMod val="75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err="1" smtClean="0"/>
                <a:t>FaceRight</a:t>
              </a:r>
              <a:endParaRPr lang="es-ES_tradnl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43350" y="6705601"/>
              <a:ext cx="126188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normAutofit fontScale="85000" lnSpcReduction="20000"/>
            </a:bodyPr>
            <a:lstStyle/>
            <a:p>
              <a:r>
                <a:rPr lang="es-ES_tradnl" dirty="0" err="1" smtClean="0"/>
                <a:t>Face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4648607" y="3215394"/>
            <a:ext cx="1657880" cy="975606"/>
            <a:chOff x="4035137" y="4099056"/>
            <a:chExt cx="2325831" cy="1368672"/>
          </a:xfrm>
        </p:grpSpPr>
        <p:sp>
          <p:nvSpPr>
            <p:cNvPr id="35" name="Recortar rectángulo de esquina sencilla 34"/>
            <p:cNvSpPr/>
            <p:nvPr/>
          </p:nvSpPr>
          <p:spPr>
            <a:xfrm>
              <a:off x="4035137" y="4099056"/>
              <a:ext cx="2325831" cy="1368672"/>
            </a:xfrm>
            <a:prstGeom prst="snip1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 dirty="0"/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4208319" y="4553328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smtClean="0">
                  <a:solidFill>
                    <a:srgbClr val="FFFFFF"/>
                  </a:solidFill>
                </a:rPr>
                <a:t>X0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4887192" y="4553328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smtClean="0">
                  <a:solidFill>
                    <a:srgbClr val="FFFFFF"/>
                  </a:solidFill>
                </a:rPr>
                <a:t>X1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8" name="Rectángulo redondeado 37"/>
            <p:cNvSpPr/>
            <p:nvPr/>
          </p:nvSpPr>
          <p:spPr>
            <a:xfrm>
              <a:off x="5572992" y="4553328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smtClean="0">
                  <a:solidFill>
                    <a:srgbClr val="FFFFFF"/>
                  </a:solidFill>
                </a:rPr>
                <a:t>X2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186402" y="4099056"/>
              <a:ext cx="954107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normAutofit fontScale="77500" lnSpcReduction="20000"/>
            </a:bodyPr>
            <a:lstStyle/>
            <a:p>
              <a:r>
                <a:rPr lang="es-ES_tradnl" dirty="0" smtClean="0"/>
                <a:t>X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4648200" y="4281955"/>
            <a:ext cx="1658286" cy="975845"/>
            <a:chOff x="4035137" y="5623055"/>
            <a:chExt cx="2325831" cy="1368672"/>
          </a:xfrm>
        </p:grpSpPr>
        <p:sp>
          <p:nvSpPr>
            <p:cNvPr id="41" name="Recortar rectángulo de esquina sencilla 40"/>
            <p:cNvSpPr/>
            <p:nvPr/>
          </p:nvSpPr>
          <p:spPr>
            <a:xfrm>
              <a:off x="4035137" y="5623055"/>
              <a:ext cx="2325831" cy="1368672"/>
            </a:xfrm>
            <a:prstGeom prst="snip1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 dirty="0"/>
            </a:p>
          </p:txBody>
        </p:sp>
        <p:sp>
          <p:nvSpPr>
            <p:cNvPr id="42" name="Rectángulo redondeado 41"/>
            <p:cNvSpPr/>
            <p:nvPr/>
          </p:nvSpPr>
          <p:spPr>
            <a:xfrm>
              <a:off x="4208319" y="6077327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>
                  <a:solidFill>
                    <a:srgbClr val="FFFFFF"/>
                  </a:solidFill>
                </a:rPr>
                <a:t>Y</a:t>
              </a:r>
              <a:r>
                <a:rPr lang="es-ES_tradnl" dirty="0" smtClean="0">
                  <a:solidFill>
                    <a:srgbClr val="FFFFFF"/>
                  </a:solidFill>
                </a:rPr>
                <a:t>0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4887192" y="6077327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>
                  <a:solidFill>
                    <a:srgbClr val="FFFFFF"/>
                  </a:solidFill>
                </a:rPr>
                <a:t>Y</a:t>
              </a:r>
              <a:r>
                <a:rPr lang="es-ES_tradnl" dirty="0" smtClean="0">
                  <a:solidFill>
                    <a:srgbClr val="FFFFFF"/>
                  </a:solidFill>
                </a:rPr>
                <a:t>1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4" name="Rectángulo redondeado 43"/>
            <p:cNvSpPr/>
            <p:nvPr/>
          </p:nvSpPr>
          <p:spPr>
            <a:xfrm>
              <a:off x="5572992" y="6077327"/>
              <a:ext cx="5957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>
                  <a:solidFill>
                    <a:srgbClr val="FFFFFF"/>
                  </a:solidFill>
                </a:rPr>
                <a:t>Y</a:t>
              </a:r>
              <a:r>
                <a:rPr lang="es-ES_tradnl" dirty="0" smtClean="0">
                  <a:solidFill>
                    <a:srgbClr val="FFFFFF"/>
                  </a:solidFill>
                </a:rPr>
                <a:t>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187537" y="5631795"/>
              <a:ext cx="946481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normAutofit fontScale="77500" lnSpcReduction="20000"/>
            </a:bodyPr>
            <a:lstStyle/>
            <a:p>
              <a:r>
                <a:rPr lang="es-ES_tradnl" dirty="0" smtClean="0"/>
                <a:t>Y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  <p:grpSp>
        <p:nvGrpSpPr>
          <p:cNvPr id="64" name="Agrupar 63"/>
          <p:cNvGrpSpPr/>
          <p:nvPr/>
        </p:nvGrpSpPr>
        <p:grpSpPr>
          <a:xfrm>
            <a:off x="152400" y="5392992"/>
            <a:ext cx="3030682" cy="1617408"/>
            <a:chOff x="381001" y="4154364"/>
            <a:chExt cx="3564083" cy="1902072"/>
          </a:xfrm>
        </p:grpSpPr>
        <p:sp>
          <p:nvSpPr>
            <p:cNvPr id="47" name="Recortar rectángulo de esquina sencilla 46"/>
            <p:cNvSpPr/>
            <p:nvPr/>
          </p:nvSpPr>
          <p:spPr>
            <a:xfrm>
              <a:off x="381001" y="4154364"/>
              <a:ext cx="3564083" cy="1902072"/>
            </a:xfrm>
            <a:prstGeom prst="snip1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 dirty="0"/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516085" y="4572000"/>
              <a:ext cx="879764" cy="609600"/>
            </a:xfrm>
            <a:prstGeom prst="roundRect">
              <a:avLst/>
            </a:prstGeom>
            <a:gradFill flip="none" rotWithShape="1">
              <a:gsLst>
                <a:gs pos="4000">
                  <a:srgbClr val="FF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Color1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ángulo redondeado 48"/>
            <p:cNvSpPr/>
            <p:nvPr/>
          </p:nvSpPr>
          <p:spPr>
            <a:xfrm>
              <a:off x="1551714" y="4572000"/>
              <a:ext cx="1004453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6">
                    <a:lumMod val="7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Color2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439885" y="4154364"/>
              <a:ext cx="133882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normAutofit fontScale="92500" lnSpcReduction="20000"/>
            </a:bodyPr>
            <a:lstStyle/>
            <a:p>
              <a:r>
                <a:rPr lang="es-ES_tradnl" dirty="0" smtClean="0"/>
                <a:t>Color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  <p:sp>
          <p:nvSpPr>
            <p:cNvPr id="51" name="Rectángulo redondeado 50"/>
            <p:cNvSpPr/>
            <p:nvPr/>
          </p:nvSpPr>
          <p:spPr>
            <a:xfrm>
              <a:off x="516085" y="5334000"/>
              <a:ext cx="879764" cy="609600"/>
            </a:xfrm>
            <a:prstGeom prst="roundRect">
              <a:avLst/>
            </a:prstGeom>
            <a:gradFill flip="none" rotWithShape="1">
              <a:gsLst>
                <a:gs pos="4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Color4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ángulo redondeado 51"/>
            <p:cNvSpPr/>
            <p:nvPr/>
          </p:nvSpPr>
          <p:spPr>
            <a:xfrm>
              <a:off x="2784767" y="4572000"/>
              <a:ext cx="935182" cy="609600"/>
            </a:xfrm>
            <a:prstGeom prst="roundRect">
              <a:avLst/>
            </a:prstGeom>
            <a:gradFill flip="none" rotWithShape="1">
              <a:gsLst>
                <a:gs pos="63000">
                  <a:srgbClr val="0080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smtClean="0">
                  <a:solidFill>
                    <a:schemeClr val="bg1"/>
                  </a:solidFill>
                </a:rPr>
                <a:t>Color3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  <p:sp>
          <p:nvSpPr>
            <p:cNvPr id="53" name="Rectángulo redondeado 52"/>
            <p:cNvSpPr/>
            <p:nvPr/>
          </p:nvSpPr>
          <p:spPr>
            <a:xfrm>
              <a:off x="1551713" y="5334000"/>
              <a:ext cx="1004453" cy="609600"/>
            </a:xfrm>
            <a:prstGeom prst="roundRect">
              <a:avLst/>
            </a:prstGeom>
            <a:gradFill flip="none" rotWithShape="1">
              <a:gsLst>
                <a:gs pos="77000">
                  <a:srgbClr val="FFFF00"/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Color5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2784767" y="5334000"/>
              <a:ext cx="935182" cy="609600"/>
            </a:xfrm>
            <a:prstGeom prst="roundRect">
              <a:avLst/>
            </a:prstGeom>
            <a:gradFill flip="none" rotWithShape="1">
              <a:gsLst>
                <a:gs pos="68000">
                  <a:schemeClr val="tx2">
                    <a:lumMod val="75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smtClean="0"/>
                <a:t>Color6</a:t>
              </a:r>
              <a:endParaRPr lang="es-ES_tradnl" dirty="0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3390899" y="5358245"/>
            <a:ext cx="2019301" cy="1652155"/>
            <a:chOff x="4114799" y="3999035"/>
            <a:chExt cx="2514600" cy="2057400"/>
          </a:xfrm>
        </p:grpSpPr>
        <p:sp>
          <p:nvSpPr>
            <p:cNvPr id="58" name="Recortar rectángulo de esquina sencilla 57"/>
            <p:cNvSpPr/>
            <p:nvPr/>
          </p:nvSpPr>
          <p:spPr>
            <a:xfrm>
              <a:off x="4114799" y="4075235"/>
              <a:ext cx="2514600" cy="1981200"/>
            </a:xfrm>
            <a:prstGeom prst="snip1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4343399" y="5218235"/>
              <a:ext cx="20435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Clockwise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60" name="Rectángulo redondeado 59"/>
            <p:cNvSpPr/>
            <p:nvPr/>
          </p:nvSpPr>
          <p:spPr>
            <a:xfrm>
              <a:off x="4343399" y="4456235"/>
              <a:ext cx="2043545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CounterClockwise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4229098" y="3999035"/>
              <a:ext cx="1690487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normAutofit fontScale="85000" lnSpcReduction="20000"/>
            </a:bodyPr>
            <a:lstStyle/>
            <a:p>
              <a:r>
                <a:rPr lang="es-ES_tradnl" dirty="0" err="1" smtClean="0"/>
                <a:t>Direction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494</Words>
  <Application>Microsoft Macintosh PowerPoint</Application>
  <PresentationFormat>A4 (210x297 mm)</PresentationFormat>
  <Paragraphs>391</Paragraphs>
  <Slides>17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Company>Uc3m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Ignacio Bona Piedrabuena</dc:creator>
  <cp:lastModifiedBy>Ignacio Bona Piedrabuena</cp:lastModifiedBy>
  <cp:revision>14</cp:revision>
  <dcterms:created xsi:type="dcterms:W3CDTF">2009-06-29T10:39:39Z</dcterms:created>
  <dcterms:modified xsi:type="dcterms:W3CDTF">2009-06-29T22:32:08Z</dcterms:modified>
</cp:coreProperties>
</file>