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OBJETIVO: NUESTRO PROBLEMA DE NEGOCIO.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secuencial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datos: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Análisis de los datos (EDA</a:t>
          </a:r>
          <a:r>
            <a:rPr lang="es-ES" sz="1200" dirty="0"/>
            <a:t>(*)</a:t>
          </a:r>
          <a:r>
            <a:rPr lang="es-ES" sz="1800" dirty="0"/>
            <a:t>):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Seleccionando de cuáles prescindir y con cuáles nos quedaríamos.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79868" custScaleY="181637" custLinFactNeighborX="22866" custLinFactNeighborY="-6597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6194" custLinFactNeighborY="4002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1160" custLinFactNeighborY="-67143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2965" custLinFactNeighborY="-59481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OBJETIVO: NUESTRO PROBLEMA DE NEGOCIO.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secuencial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350586" y="94463"/>
          <a:ext cx="2740060" cy="27670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81234" y="2665079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59831" y="2743676"/>
        <a:ext cx="2909599" cy="2526303"/>
      </dsp:txXfrm>
    </dsp:sp>
    <dsp:sp modelId="{C786937E-FCAA-4F44-B11C-45EBD3DA00CD}">
      <dsp:nvSpPr>
        <dsp:cNvPr id="0" name=""/>
        <dsp:cNvSpPr/>
      </dsp:nvSpPr>
      <dsp:spPr>
        <a:xfrm rot="21527886">
          <a:off x="3227063" y="1138223"/>
          <a:ext cx="394702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27076" y="1261064"/>
        <a:ext cx="276291" cy="364799"/>
      </dsp:txXfrm>
    </dsp:sp>
    <dsp:sp modelId="{8090108C-590D-4716-9DB5-18257F2A3E10}">
      <dsp:nvSpPr>
        <dsp:cNvPr id="0" name=""/>
        <dsp:cNvSpPr/>
      </dsp:nvSpPr>
      <dsp:spPr>
        <a:xfrm>
          <a:off x="3726394" y="10799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39673" y="2706176"/>
          <a:ext cx="3123524" cy="2727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los datos (EDA</a:t>
          </a:r>
          <a:r>
            <a:rPr lang="es-ES" sz="1200" kern="1200" dirty="0"/>
            <a:t>(*)</a:t>
          </a:r>
          <a:r>
            <a:rPr lang="es-ES" sz="1800" kern="1200" dirty="0"/>
            <a:t>):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Seleccionando de cuáles prescindir y con cuáles nos quedaríamos.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19562" y="2786065"/>
        <a:ext cx="2963746" cy="2567836"/>
      </dsp:txXfrm>
    </dsp:sp>
    <dsp:sp modelId="{2FFAE332-8722-4F4B-8834-42F5267A2C09}">
      <dsp:nvSpPr>
        <dsp:cNvPr id="0" name=""/>
        <dsp:cNvSpPr/>
      </dsp:nvSpPr>
      <dsp:spPr>
        <a:xfrm rot="114037">
          <a:off x="6730704" y="1167561"/>
          <a:ext cx="668405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0754" y="1286135"/>
        <a:ext cx="486006" cy="364799"/>
      </dsp:txXfrm>
    </dsp:sp>
    <dsp:sp modelId="{5446DE24-5388-4C8A-8505-67BEF95FE5C0}">
      <dsp:nvSpPr>
        <dsp:cNvPr id="0" name=""/>
        <dsp:cNvSpPr/>
      </dsp:nvSpPr>
      <dsp:spPr>
        <a:xfrm>
          <a:off x="7576124" y="23574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4544" y="2739263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3141" y="2817860"/>
        <a:ext cx="2909599" cy="252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501" y="224118"/>
            <a:ext cx="8637072" cy="3128962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501" y="375711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72317"/>
              </p:ext>
            </p:extLst>
          </p:nvPr>
        </p:nvGraphicFramePr>
        <p:xfrm>
          <a:off x="1695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174A344-8AD0-C38A-536F-194D444C417F}"/>
              </a:ext>
            </a:extLst>
          </p:cNvPr>
          <p:cNvSpPr txBox="1"/>
          <p:nvPr/>
        </p:nvSpPr>
        <p:spPr>
          <a:xfrm>
            <a:off x="2949389" y="314326"/>
            <a:ext cx="665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OBJETIVO Y MOTIVACIÓN:</a:t>
            </a:r>
          </a:p>
        </p:txBody>
      </p:sp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42490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54374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456B590-9983-7680-9D75-BE4CB66AD84C}"/>
              </a:ext>
            </a:extLst>
          </p:cNvPr>
          <p:cNvSpPr txBox="1"/>
          <p:nvPr/>
        </p:nvSpPr>
        <p:spPr>
          <a:xfrm>
            <a:off x="717175" y="5836024"/>
            <a:ext cx="699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(*) EDA: </a:t>
            </a:r>
            <a:r>
              <a:rPr lang="es-ES" sz="1000" b="1" i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r>
              <a:rPr lang="es-E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(Análisis Exploratorio de Datos).</a:t>
            </a:r>
          </a:p>
        </p:txBody>
      </p:sp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r="37980" b="-2331"/>
          <a:stretch/>
        </p:blipFill>
        <p:spPr>
          <a:xfrm>
            <a:off x="7199132" y="3073386"/>
            <a:ext cx="2460845" cy="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6543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</TotalTime>
  <Words>585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 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26</cp:revision>
  <dcterms:created xsi:type="dcterms:W3CDTF">2024-12-01T16:30:19Z</dcterms:created>
  <dcterms:modified xsi:type="dcterms:W3CDTF">2024-12-02T15:39:55Z</dcterms:modified>
</cp:coreProperties>
</file>