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C8"/>
    <a:srgbClr val="7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06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tonymadrid/3235553454" TargetMode="External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irbektoktogaraev/madrid-real-estate-market" TargetMode="External"/><Relationship Id="rId2" Type="http://schemas.openxmlformats.org/officeDocument/2006/relationships/hyperlink" Target="https://www.notoy.es/intranets-y-bases-de-datos" TargetMode="External"/><Relationship Id="rId1" Type="http://schemas.openxmlformats.org/officeDocument/2006/relationships/image" Target="../media/image3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cpedia.org/chalkboard/r/results.html" TargetMode="External"/><Relationship Id="rId1" Type="http://schemas.openxmlformats.org/officeDocument/2006/relationships/image" Target="../media/image7.jp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xfuel.com/en/free-photo-ooexe" TargetMode="External"/><Relationship Id="rId1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tonymadrid/3235553454" TargetMode="External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irbektoktogaraev/madrid-real-estate-market" TargetMode="External"/><Relationship Id="rId2" Type="http://schemas.openxmlformats.org/officeDocument/2006/relationships/hyperlink" Target="https://www.notoy.es/intranets-y-bases-de-datos" TargetMode="External"/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cpedia.org/chalkboard/r/results.html" TargetMode="External"/><Relationship Id="rId1" Type="http://schemas.openxmlformats.org/officeDocument/2006/relationships/image" Target="../media/image7.jp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xfuel.com/en/free-photo-ooexe" TargetMode="External"/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341BE-8FC3-45AC-8855-EB10C945DD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9BBCAA-66BA-47F1-AFC6-22DDBFD47DF1}">
      <dgm:prSet/>
      <dgm:spPr/>
      <dgm:t>
        <a:bodyPr/>
        <a:lstStyle/>
        <a:p>
          <a:r>
            <a:rPr lang="es-ES" dirty="0"/>
            <a:t>OBJETIVO: NUESTRO PROBLEMA DE NEGOCIO.</a:t>
          </a:r>
        </a:p>
        <a:p>
          <a:r>
            <a:rPr lang="es-ES" dirty="0"/>
            <a:t>Queremos ayudar al departamento comercial de una gran inmobiliaria madrileña a determinar con la mayor exactitud posible el precio de mercado de un inmueble basándonos en datos de transacciones pasadas. </a:t>
          </a:r>
        </a:p>
      </dgm:t>
    </dgm:pt>
    <dgm:pt modelId="{E62F0F68-7607-41B9-AD64-684B518E5F12}" type="parTrans" cxnId="{56978C6F-0D79-41A5-AC48-5A9CA3E05FD2}">
      <dgm:prSet/>
      <dgm:spPr/>
      <dgm:t>
        <a:bodyPr/>
        <a:lstStyle/>
        <a:p>
          <a:endParaRPr lang="es-ES"/>
        </a:p>
      </dgm:t>
    </dgm:pt>
    <dgm:pt modelId="{16EAB9A2-8D2A-475E-80DC-878774DD0955}" type="sibTrans" cxnId="{56978C6F-0D79-41A5-AC48-5A9CA3E05FD2}">
      <dgm:prSet/>
      <dgm:spPr/>
      <dgm:t>
        <a:bodyPr/>
        <a:lstStyle/>
        <a:p>
          <a:endParaRPr lang="es-ES"/>
        </a:p>
      </dgm:t>
    </dgm:pt>
    <dgm:pt modelId="{42E4123F-FFD6-4940-BBCA-9B3996AF6E97}">
      <dgm:prSet/>
      <dgm:spPr/>
      <dgm:t>
        <a:bodyPr/>
        <a:lstStyle/>
        <a:p>
          <a:r>
            <a:rPr lang="es-ES" dirty="0"/>
            <a:t>MOTIVACIÓN: </a:t>
          </a:r>
        </a:p>
        <a:p>
          <a:r>
            <a:rPr lang="es-ES" dirty="0"/>
            <a:t>Madrid ha experimentado un crecimiento muy grande en el número y valor de las transacciones. La mejora en el conocimiento de fijación de precios implica mayores oportunidades y una mayor generación de valor para la empresa además de un mejor servicio para el cliente que puede tener valoraciones ajustadas para orientarle con la fijación del precio.</a:t>
          </a:r>
        </a:p>
      </dgm:t>
    </dgm:pt>
    <dgm:pt modelId="{FB795C34-0F11-4D98-94DE-248648072059}" type="parTrans" cxnId="{40FDA6FD-BD30-46B6-AC94-D1F1736AD268}">
      <dgm:prSet/>
      <dgm:spPr/>
      <dgm:t>
        <a:bodyPr/>
        <a:lstStyle/>
        <a:p>
          <a:endParaRPr lang="es-ES"/>
        </a:p>
      </dgm:t>
    </dgm:pt>
    <dgm:pt modelId="{0BD687D8-69E5-4A8F-89CF-FB6FCCA23AC1}" type="sibTrans" cxnId="{40FDA6FD-BD30-46B6-AC94-D1F1736AD268}">
      <dgm:prSet/>
      <dgm:spPr/>
      <dgm:t>
        <a:bodyPr/>
        <a:lstStyle/>
        <a:p>
          <a:endParaRPr lang="es-ES"/>
        </a:p>
      </dgm:t>
    </dgm:pt>
    <dgm:pt modelId="{45DFEC63-B6BB-4FF1-8A6B-8B5C838A8F6A}">
      <dgm:prSet custT="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algn="ctr"/>
          <a:endParaRPr lang="es-ES" sz="2100" dirty="0">
            <a:solidFill>
              <a:schemeClr val="tx1"/>
            </a:solidFill>
          </a:endParaRPr>
        </a:p>
      </dgm:t>
    </dgm:pt>
    <dgm:pt modelId="{E9BB5498-2FE9-4B95-91CE-7742341574A8}" type="sibTrans" cxnId="{FE622057-8023-43D5-A0B6-8D27805D5189}">
      <dgm:prSet/>
      <dgm:spPr/>
      <dgm:t>
        <a:bodyPr/>
        <a:lstStyle/>
        <a:p>
          <a:endParaRPr lang="es-ES"/>
        </a:p>
      </dgm:t>
    </dgm:pt>
    <dgm:pt modelId="{A5F59330-20BA-493F-89E8-D00C1258143F}" type="parTrans" cxnId="{FE622057-8023-43D5-A0B6-8D27805D5189}">
      <dgm:prSet/>
      <dgm:spPr/>
      <dgm:t>
        <a:bodyPr/>
        <a:lstStyle/>
        <a:p>
          <a:endParaRPr lang="es-ES"/>
        </a:p>
      </dgm:t>
    </dgm:pt>
    <dgm:pt modelId="{814EE9B7-2FA8-46D1-9319-C30B0A87E746}" type="pres">
      <dgm:prSet presAssocID="{347341BE-8FC3-45AC-8855-EB10C945DD8E}" presName="linear" presStyleCnt="0">
        <dgm:presLayoutVars>
          <dgm:animLvl val="lvl"/>
          <dgm:resizeHandles val="exact"/>
        </dgm:presLayoutVars>
      </dgm:prSet>
      <dgm:spPr/>
    </dgm:pt>
    <dgm:pt modelId="{A887C53F-CFD9-400E-B603-24238210FA10}" type="pres">
      <dgm:prSet presAssocID="{45DFEC63-B6BB-4FF1-8A6B-8B5C838A8F6A}" presName="parentText" presStyleLbl="node1" presStyleIdx="0" presStyleCnt="3" custScaleX="47152" custScaleY="107368" custLinFactY="100748" custLinFactNeighborX="-316" custLinFactNeighborY="200000">
        <dgm:presLayoutVars>
          <dgm:chMax val="0"/>
          <dgm:bulletEnabled val="1"/>
        </dgm:presLayoutVars>
      </dgm:prSet>
      <dgm:spPr/>
    </dgm:pt>
    <dgm:pt modelId="{8694772A-B81B-45C0-94B5-B52357F32EC2}" type="pres">
      <dgm:prSet presAssocID="{E9BB5498-2FE9-4B95-91CE-7742341574A8}" presName="spacer" presStyleCnt="0"/>
      <dgm:spPr/>
    </dgm:pt>
    <dgm:pt modelId="{D9E8A1E2-4689-4A60-9E14-AF88D7EEBEE9}" type="pres">
      <dgm:prSet presAssocID="{259BBCAA-66BA-47F1-AFC6-22DDBFD47DF1}" presName="parentText" presStyleLbl="node1" presStyleIdx="1" presStyleCnt="3" custLinFactY="-97596" custLinFactNeighborX="-648" custLinFactNeighborY="-100000">
        <dgm:presLayoutVars>
          <dgm:chMax val="0"/>
          <dgm:bulletEnabled val="1"/>
        </dgm:presLayoutVars>
      </dgm:prSet>
      <dgm:spPr/>
    </dgm:pt>
    <dgm:pt modelId="{108FD929-BCCB-4F54-BD03-519BDB82DF49}" type="pres">
      <dgm:prSet presAssocID="{16EAB9A2-8D2A-475E-80DC-878774DD0955}" presName="spacer" presStyleCnt="0"/>
      <dgm:spPr/>
    </dgm:pt>
    <dgm:pt modelId="{306FF840-22C1-4743-AE78-6AC870AC3222}" type="pres">
      <dgm:prSet presAssocID="{42E4123F-FFD6-4940-BBCA-9B3996AF6E9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C1932B-99A5-4F4E-AE20-6092EA2618F7}" type="presOf" srcId="{42E4123F-FFD6-4940-BBCA-9B3996AF6E97}" destId="{306FF840-22C1-4743-AE78-6AC870AC3222}" srcOrd="0" destOrd="0" presId="urn:microsoft.com/office/officeart/2005/8/layout/vList2"/>
    <dgm:cxn modelId="{31F67D2D-B7A6-4F49-87AD-E4DFAE2DDDC8}" type="presOf" srcId="{347341BE-8FC3-45AC-8855-EB10C945DD8E}" destId="{814EE9B7-2FA8-46D1-9319-C30B0A87E746}" srcOrd="0" destOrd="0" presId="urn:microsoft.com/office/officeart/2005/8/layout/vList2"/>
    <dgm:cxn modelId="{143B7238-7FBD-46AC-9A77-C52DDB70352A}" type="presOf" srcId="{45DFEC63-B6BB-4FF1-8A6B-8B5C838A8F6A}" destId="{A887C53F-CFD9-400E-B603-24238210FA10}" srcOrd="0" destOrd="0" presId="urn:microsoft.com/office/officeart/2005/8/layout/vList2"/>
    <dgm:cxn modelId="{33B25762-1AA0-4076-B04D-08C938F50E34}" type="presOf" srcId="{259BBCAA-66BA-47F1-AFC6-22DDBFD47DF1}" destId="{D9E8A1E2-4689-4A60-9E14-AF88D7EEBEE9}" srcOrd="0" destOrd="0" presId="urn:microsoft.com/office/officeart/2005/8/layout/vList2"/>
    <dgm:cxn modelId="{56978C6F-0D79-41A5-AC48-5A9CA3E05FD2}" srcId="{347341BE-8FC3-45AC-8855-EB10C945DD8E}" destId="{259BBCAA-66BA-47F1-AFC6-22DDBFD47DF1}" srcOrd="1" destOrd="0" parTransId="{E62F0F68-7607-41B9-AD64-684B518E5F12}" sibTransId="{16EAB9A2-8D2A-475E-80DC-878774DD0955}"/>
    <dgm:cxn modelId="{FE622057-8023-43D5-A0B6-8D27805D5189}" srcId="{347341BE-8FC3-45AC-8855-EB10C945DD8E}" destId="{45DFEC63-B6BB-4FF1-8A6B-8B5C838A8F6A}" srcOrd="0" destOrd="0" parTransId="{A5F59330-20BA-493F-89E8-D00C1258143F}" sibTransId="{E9BB5498-2FE9-4B95-91CE-7742341574A8}"/>
    <dgm:cxn modelId="{40FDA6FD-BD30-46B6-AC94-D1F1736AD268}" srcId="{347341BE-8FC3-45AC-8855-EB10C945DD8E}" destId="{42E4123F-FFD6-4940-BBCA-9B3996AF6E97}" srcOrd="2" destOrd="0" parTransId="{FB795C34-0F11-4D98-94DE-248648072059}" sibTransId="{0BD687D8-69E5-4A8F-89CF-FB6FCCA23AC1}"/>
    <dgm:cxn modelId="{775465B1-1528-4D11-8D14-A48C5045FD30}" type="presParOf" srcId="{814EE9B7-2FA8-46D1-9319-C30B0A87E746}" destId="{A887C53F-CFD9-400E-B603-24238210FA10}" srcOrd="0" destOrd="0" presId="urn:microsoft.com/office/officeart/2005/8/layout/vList2"/>
    <dgm:cxn modelId="{5242BBDC-CFB7-4CF7-9198-C7A69C731F64}" type="presParOf" srcId="{814EE9B7-2FA8-46D1-9319-C30B0A87E746}" destId="{8694772A-B81B-45C0-94B5-B52357F32EC2}" srcOrd="1" destOrd="0" presId="urn:microsoft.com/office/officeart/2005/8/layout/vList2"/>
    <dgm:cxn modelId="{5933D251-934D-4063-92D0-82AAC3473687}" type="presParOf" srcId="{814EE9B7-2FA8-46D1-9319-C30B0A87E746}" destId="{D9E8A1E2-4689-4A60-9E14-AF88D7EEBEE9}" srcOrd="2" destOrd="0" presId="urn:microsoft.com/office/officeart/2005/8/layout/vList2"/>
    <dgm:cxn modelId="{3BDDBB44-FAE5-462F-A31A-19A02402D7BF}" type="presParOf" srcId="{814EE9B7-2FA8-46D1-9319-C30B0A87E746}" destId="{108FD929-BCCB-4F54-BD03-519BDB82DF49}" srcOrd="3" destOrd="0" presId="urn:microsoft.com/office/officeart/2005/8/layout/vList2"/>
    <dgm:cxn modelId="{FBE72F92-2940-47F2-86FD-573FB295BBAC}" type="presParOf" srcId="{814EE9B7-2FA8-46D1-9319-C30B0A87E746}" destId="{306FF840-22C1-4743-AE78-6AC870AC32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1FEE2-FC32-4A78-9D2E-EE9552B4093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64B0ADA-F85B-4F2E-9213-FF76EDA10FD3}">
      <dgm:prSet custT="1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s-ES" sz="3200" dirty="0"/>
            <a:t>LOS DATOS: </a:t>
          </a:r>
        </a:p>
      </dgm:t>
    </dgm:pt>
    <dgm:pt modelId="{444E29B8-F750-4FE9-BF90-3D8DBE07D9CF}" type="parTrans" cxnId="{D936D1EA-6AE0-4C48-807A-1CF9D5D7FAE2}">
      <dgm:prSet/>
      <dgm:spPr/>
      <dgm:t>
        <a:bodyPr/>
        <a:lstStyle/>
        <a:p>
          <a:endParaRPr lang="es-ES" sz="1400"/>
        </a:p>
      </dgm:t>
    </dgm:pt>
    <dgm:pt modelId="{192D158A-D320-49C3-93DC-AF5AF9A84C78}" type="sibTrans" cxnId="{D936D1EA-6AE0-4C48-807A-1CF9D5D7FAE2}">
      <dgm:prSet/>
      <dgm:spPr/>
      <dgm:t>
        <a:bodyPr/>
        <a:lstStyle/>
        <a:p>
          <a:endParaRPr lang="es-ES" sz="1400"/>
        </a:p>
      </dgm:t>
    </dgm:pt>
    <dgm:pt modelId="{5425CCE4-1607-485C-A7EA-F07FB50B5E8D}">
      <dgm:prSet custT="1"/>
      <dgm:spPr/>
      <dgm:t>
        <a:bodyPr/>
        <a:lstStyle/>
        <a:p>
          <a:r>
            <a:rPr lang="es-ES" sz="1800" dirty="0"/>
            <a:t>Obtenemos datos de KAGGLE:  </a:t>
          </a:r>
          <a:r>
            <a:rPr lang="es-ES" sz="18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https://www.kaggle.com/mirbektoktogaraev/madrid-real-estate-market</a:t>
          </a:r>
          <a:endParaRPr lang="es-ES" sz="1800" dirty="0">
            <a:solidFill>
              <a:schemeClr val="bg1"/>
            </a:solidFill>
          </a:endParaRPr>
        </a:p>
      </dgm:t>
    </dgm:pt>
    <dgm:pt modelId="{5E291A8F-30CE-4297-A107-08D30F55D343}" type="parTrans" cxnId="{363A60F6-975B-4948-8124-BFD0DADCEF0D}">
      <dgm:prSet/>
      <dgm:spPr/>
      <dgm:t>
        <a:bodyPr/>
        <a:lstStyle/>
        <a:p>
          <a:endParaRPr lang="es-ES" sz="1400"/>
        </a:p>
      </dgm:t>
    </dgm:pt>
    <dgm:pt modelId="{16430D87-A39C-4F2F-944A-B465A5B6F1B3}" type="sibTrans" cxnId="{363A60F6-975B-4948-8124-BFD0DADCEF0D}">
      <dgm:prSet/>
      <dgm:spPr/>
      <dgm:t>
        <a:bodyPr/>
        <a:lstStyle/>
        <a:p>
          <a:endParaRPr lang="es-ES" sz="1400"/>
        </a:p>
      </dgm:t>
    </dgm:pt>
    <dgm:pt modelId="{247BF0F7-D6D9-4095-9BDF-D629DA67AAC1}">
      <dgm:prSet custT="1"/>
      <dgm:spPr/>
      <dgm:t>
        <a:bodyPr/>
        <a:lstStyle/>
        <a:p>
          <a:r>
            <a:rPr lang="es-ES" sz="1800" i="1" dirty="0" err="1"/>
            <a:t>Datase</a:t>
          </a:r>
          <a:r>
            <a:rPr lang="es-ES" sz="1800" dirty="0" err="1"/>
            <a:t>t</a:t>
          </a:r>
          <a:r>
            <a:rPr lang="es-ES" sz="1800" dirty="0"/>
            <a:t> que agrupa 21.742 anuncios de inmuebles de diferentes portales inmobiliarios:</a:t>
          </a:r>
        </a:p>
      </dgm:t>
    </dgm:pt>
    <dgm:pt modelId="{555406A6-188F-4F7D-BE17-76B6823210BE}" type="parTrans" cxnId="{B7C2C973-F208-4A67-94BE-AF59CB627229}">
      <dgm:prSet/>
      <dgm:spPr/>
      <dgm:t>
        <a:bodyPr/>
        <a:lstStyle/>
        <a:p>
          <a:endParaRPr lang="es-ES" sz="1400"/>
        </a:p>
      </dgm:t>
    </dgm:pt>
    <dgm:pt modelId="{1E64B1AB-7ACB-4883-9117-349834886883}" type="sibTrans" cxnId="{B7C2C973-F208-4A67-94BE-AF59CB627229}">
      <dgm:prSet/>
      <dgm:spPr/>
      <dgm:t>
        <a:bodyPr/>
        <a:lstStyle/>
        <a:p>
          <a:endParaRPr lang="es-ES" sz="1400"/>
        </a:p>
      </dgm:t>
    </dgm:pt>
    <dgm:pt modelId="{452924F3-3B3A-4028-AF26-AD555086C3AD}">
      <dgm:prSet custT="1"/>
      <dgm:spPr/>
      <dgm:t>
        <a:bodyPr/>
        <a:lstStyle/>
        <a:p>
          <a:r>
            <a:rPr lang="es-ES" sz="1800" dirty="0">
              <a:sym typeface="Wingdings" panose="05000000000000000000" pitchFamily="2" charset="2"/>
            </a:rPr>
            <a:t>Se puede considerar una base de</a:t>
          </a:r>
          <a:r>
            <a:rPr lang="es-ES" sz="1800" dirty="0"/>
            <a:t> datos suficientemente amplia para saber qué determina el precio de venta.</a:t>
          </a:r>
        </a:p>
      </dgm:t>
    </dgm:pt>
    <dgm:pt modelId="{06B0FB62-5BE1-472B-9103-B5E36BEE5E26}" type="parTrans" cxnId="{AD92B032-C1F9-4DCD-A49C-D90176C7D242}">
      <dgm:prSet/>
      <dgm:spPr/>
      <dgm:t>
        <a:bodyPr/>
        <a:lstStyle/>
        <a:p>
          <a:endParaRPr lang="es-ES" sz="1400"/>
        </a:p>
      </dgm:t>
    </dgm:pt>
    <dgm:pt modelId="{2264EC89-8F66-4FC8-83E8-E21CB183983B}" type="sibTrans" cxnId="{AD92B032-C1F9-4DCD-A49C-D90176C7D242}">
      <dgm:prSet/>
      <dgm:spPr/>
      <dgm:t>
        <a:bodyPr/>
        <a:lstStyle/>
        <a:p>
          <a:endParaRPr lang="es-ES" sz="1400"/>
        </a:p>
      </dgm:t>
    </dgm:pt>
    <dgm:pt modelId="{CF665DCF-CB0A-41F9-9CD9-BC00A5CBF91A}">
      <dgm:prSet custT="1"/>
      <dgm:spPr/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dirty="0"/>
            <a:t>Ejemplos: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dirty="0"/>
        </a:p>
      </dgm:t>
    </dgm:pt>
    <dgm:pt modelId="{1ABC6A9A-5D71-478A-A6D4-789868A795E3}" type="parTrans" cxnId="{AB02E1DD-D4DE-4795-87BD-08D891CB1684}">
      <dgm:prSet/>
      <dgm:spPr/>
      <dgm:t>
        <a:bodyPr/>
        <a:lstStyle/>
        <a:p>
          <a:endParaRPr lang="es-ES" sz="1400"/>
        </a:p>
      </dgm:t>
    </dgm:pt>
    <dgm:pt modelId="{102191BA-9706-4D2B-A68D-AC61C69A7C5C}" type="sibTrans" cxnId="{AB02E1DD-D4DE-4795-87BD-08D891CB1684}">
      <dgm:prSet/>
      <dgm:spPr/>
      <dgm:t>
        <a:bodyPr/>
        <a:lstStyle/>
        <a:p>
          <a:endParaRPr lang="es-ES" sz="1400"/>
        </a:p>
      </dgm:t>
    </dgm:pt>
    <dgm:pt modelId="{87C94FB5-546E-4178-8F8E-C20E8832C67B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Datos de146 barrios madrileños.</a:t>
          </a:r>
        </a:p>
      </dgm:t>
    </dgm:pt>
    <dgm:pt modelId="{534AE186-67E1-4ACB-A57D-2F90AF803C71}" type="sibTrans" cxnId="{C75BD3C5-4D25-425D-9861-B418D8100514}">
      <dgm:prSet/>
      <dgm:spPr/>
      <dgm:t>
        <a:bodyPr/>
        <a:lstStyle/>
        <a:p>
          <a:endParaRPr lang="es-ES" sz="1400"/>
        </a:p>
      </dgm:t>
    </dgm:pt>
    <dgm:pt modelId="{9A3DFF8C-0CD4-429E-8AB6-FD5146DB4D66}" type="parTrans" cxnId="{C75BD3C5-4D25-425D-9861-B418D8100514}">
      <dgm:prSet/>
      <dgm:spPr/>
      <dgm:t>
        <a:bodyPr/>
        <a:lstStyle/>
        <a:p>
          <a:endParaRPr lang="es-ES" sz="1400"/>
        </a:p>
      </dgm:t>
    </dgm:pt>
    <dgm:pt modelId="{9967AEC2-0883-4FD9-AAE8-64B466E9BC48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Variables como precio, número de baños, barrio, distrito, si tiene todo tipo de instalaciones, etc.</a:t>
          </a:r>
        </a:p>
      </dgm:t>
    </dgm:pt>
    <dgm:pt modelId="{58C9695D-B329-4EFF-ACA9-FDEEB8EE4A18}" type="sibTrans" cxnId="{9D2CD1F2-DA6C-49C0-98AE-5746FE7A3930}">
      <dgm:prSet/>
      <dgm:spPr/>
      <dgm:t>
        <a:bodyPr/>
        <a:lstStyle/>
        <a:p>
          <a:endParaRPr lang="es-ES" sz="1400"/>
        </a:p>
      </dgm:t>
    </dgm:pt>
    <dgm:pt modelId="{7383D6A5-00C3-4747-8E50-FF1BF882FD81}" type="parTrans" cxnId="{9D2CD1F2-DA6C-49C0-98AE-5746FE7A3930}">
      <dgm:prSet/>
      <dgm:spPr/>
      <dgm:t>
        <a:bodyPr/>
        <a:lstStyle/>
        <a:p>
          <a:endParaRPr lang="es-ES" sz="1400"/>
        </a:p>
      </dgm:t>
    </dgm:pt>
    <dgm:pt modelId="{47D5C7D4-25F4-4137-BCB6-10EEDAFE9D84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Son datos de tipo numérico, categórico, descripciones y booleanos.</a:t>
          </a:r>
        </a:p>
      </dgm:t>
    </dgm:pt>
    <dgm:pt modelId="{35F64F66-ACC0-4D8C-BBA0-E7CDD4E900D4}" type="parTrans" cxnId="{C52357EF-DD94-4686-BDED-7FA980D0627D}">
      <dgm:prSet/>
      <dgm:spPr/>
      <dgm:t>
        <a:bodyPr/>
        <a:lstStyle/>
        <a:p>
          <a:endParaRPr lang="es-ES"/>
        </a:p>
      </dgm:t>
    </dgm:pt>
    <dgm:pt modelId="{A10C1FB5-CEB5-4668-B64D-0AF676FD71D0}" type="sibTrans" cxnId="{C52357EF-DD94-4686-BDED-7FA980D0627D}">
      <dgm:prSet/>
      <dgm:spPr/>
      <dgm:t>
        <a:bodyPr/>
        <a:lstStyle/>
        <a:p>
          <a:endParaRPr lang="es-ES"/>
        </a:p>
      </dgm:t>
    </dgm:pt>
    <dgm:pt modelId="{53DAC206-2DC7-4AFB-B1C3-4CA4D2431D99}" type="pres">
      <dgm:prSet presAssocID="{A9E1FEE2-FC32-4A78-9D2E-EE9552B4093E}" presName="diagram" presStyleCnt="0">
        <dgm:presLayoutVars>
          <dgm:dir/>
          <dgm:resizeHandles val="exact"/>
        </dgm:presLayoutVars>
      </dgm:prSet>
      <dgm:spPr/>
    </dgm:pt>
    <dgm:pt modelId="{1139A284-17C0-4AB2-B4AB-0176ED9C68AB}" type="pres">
      <dgm:prSet presAssocID="{464B0ADA-F85B-4F2E-9213-FF76EDA10FD3}" presName="node" presStyleLbl="node1" presStyleIdx="0" presStyleCnt="5">
        <dgm:presLayoutVars>
          <dgm:bulletEnabled val="1"/>
        </dgm:presLayoutVars>
      </dgm:prSet>
      <dgm:spPr/>
    </dgm:pt>
    <dgm:pt modelId="{F2E8A2EF-DEBC-4DDC-97D3-43FDFCC23656}" type="pres">
      <dgm:prSet presAssocID="{192D158A-D320-49C3-93DC-AF5AF9A84C78}" presName="sibTrans" presStyleCnt="0"/>
      <dgm:spPr/>
    </dgm:pt>
    <dgm:pt modelId="{6FC37033-02AF-477C-B7AB-627957943429}" type="pres">
      <dgm:prSet presAssocID="{5425CCE4-1607-485C-A7EA-F07FB50B5E8D}" presName="node" presStyleLbl="node1" presStyleIdx="1" presStyleCnt="5">
        <dgm:presLayoutVars>
          <dgm:bulletEnabled val="1"/>
        </dgm:presLayoutVars>
      </dgm:prSet>
      <dgm:spPr/>
    </dgm:pt>
    <dgm:pt modelId="{9FBB483E-6394-451E-93B0-9B97337CF996}" type="pres">
      <dgm:prSet presAssocID="{16430D87-A39C-4F2F-944A-B465A5B6F1B3}" presName="sibTrans" presStyleCnt="0"/>
      <dgm:spPr/>
    </dgm:pt>
    <dgm:pt modelId="{E1948E22-98EF-4788-81D6-0611977AE407}" type="pres">
      <dgm:prSet presAssocID="{247BF0F7-D6D9-4095-9BDF-D629DA67AAC1}" presName="node" presStyleLbl="node1" presStyleIdx="2" presStyleCnt="5">
        <dgm:presLayoutVars>
          <dgm:bulletEnabled val="1"/>
        </dgm:presLayoutVars>
      </dgm:prSet>
      <dgm:spPr/>
    </dgm:pt>
    <dgm:pt modelId="{4884360E-C698-4A06-9074-8B660A9F699E}" type="pres">
      <dgm:prSet presAssocID="{1E64B1AB-7ACB-4883-9117-349834886883}" presName="sibTrans" presStyleCnt="0"/>
      <dgm:spPr/>
    </dgm:pt>
    <dgm:pt modelId="{6F3F8290-5AFD-4D25-9B4A-67954205DFB9}" type="pres">
      <dgm:prSet presAssocID="{452924F3-3B3A-4028-AF26-AD555086C3AD}" presName="node" presStyleLbl="node1" presStyleIdx="3" presStyleCnt="5">
        <dgm:presLayoutVars>
          <dgm:bulletEnabled val="1"/>
        </dgm:presLayoutVars>
      </dgm:prSet>
      <dgm:spPr/>
    </dgm:pt>
    <dgm:pt modelId="{122CDC20-2DD0-4C58-985B-DB501095580B}" type="pres">
      <dgm:prSet presAssocID="{2264EC89-8F66-4FC8-83E8-E21CB183983B}" presName="sibTrans" presStyleCnt="0"/>
      <dgm:spPr/>
    </dgm:pt>
    <dgm:pt modelId="{1F3B8461-56F0-49B8-AEF0-1FBE6394A5D5}" type="pres">
      <dgm:prSet presAssocID="{CF665DCF-CB0A-41F9-9CD9-BC00A5CBF91A}" presName="node" presStyleLbl="node1" presStyleIdx="4" presStyleCnt="5" custScaleY="113597" custLinFactNeighborX="-426" custLinFactNeighborY="709">
        <dgm:presLayoutVars>
          <dgm:bulletEnabled val="1"/>
        </dgm:presLayoutVars>
      </dgm:prSet>
      <dgm:spPr/>
    </dgm:pt>
  </dgm:ptLst>
  <dgm:cxnLst>
    <dgm:cxn modelId="{954B3B08-4CED-420E-B169-DB9EF9E3C0B2}" type="presOf" srcId="{5425CCE4-1607-485C-A7EA-F07FB50B5E8D}" destId="{6FC37033-02AF-477C-B7AB-627957943429}" srcOrd="0" destOrd="0" presId="urn:microsoft.com/office/officeart/2005/8/layout/default"/>
    <dgm:cxn modelId="{94D9D412-9A23-42C1-8EA0-8C7945D058BC}" type="presOf" srcId="{9967AEC2-0883-4FD9-AAE8-64B466E9BC48}" destId="{1F3B8461-56F0-49B8-AEF0-1FBE6394A5D5}" srcOrd="0" destOrd="3" presId="urn:microsoft.com/office/officeart/2005/8/layout/default"/>
    <dgm:cxn modelId="{3617BB31-ECEF-4DFF-820F-A2AEE4515F4E}" type="presOf" srcId="{47D5C7D4-25F4-4137-BCB6-10EEDAFE9D84}" destId="{1F3B8461-56F0-49B8-AEF0-1FBE6394A5D5}" srcOrd="0" destOrd="2" presId="urn:microsoft.com/office/officeart/2005/8/layout/default"/>
    <dgm:cxn modelId="{AD92B032-C1F9-4DCD-A49C-D90176C7D242}" srcId="{A9E1FEE2-FC32-4A78-9D2E-EE9552B4093E}" destId="{452924F3-3B3A-4028-AF26-AD555086C3AD}" srcOrd="3" destOrd="0" parTransId="{06B0FB62-5BE1-472B-9103-B5E36BEE5E26}" sibTransId="{2264EC89-8F66-4FC8-83E8-E21CB183983B}"/>
    <dgm:cxn modelId="{340DEC43-9D93-4FEE-A54B-F3284B95AC20}" type="presOf" srcId="{CF665DCF-CB0A-41F9-9CD9-BC00A5CBF91A}" destId="{1F3B8461-56F0-49B8-AEF0-1FBE6394A5D5}" srcOrd="0" destOrd="0" presId="urn:microsoft.com/office/officeart/2005/8/layout/default"/>
    <dgm:cxn modelId="{B7C2C973-F208-4A67-94BE-AF59CB627229}" srcId="{A9E1FEE2-FC32-4A78-9D2E-EE9552B4093E}" destId="{247BF0F7-D6D9-4095-9BDF-D629DA67AAC1}" srcOrd="2" destOrd="0" parTransId="{555406A6-188F-4F7D-BE17-76B6823210BE}" sibTransId="{1E64B1AB-7ACB-4883-9117-349834886883}"/>
    <dgm:cxn modelId="{1131ED7C-0F4D-45A1-B30F-FAF3E547D15D}" type="presOf" srcId="{452924F3-3B3A-4028-AF26-AD555086C3AD}" destId="{6F3F8290-5AFD-4D25-9B4A-67954205DFB9}" srcOrd="0" destOrd="0" presId="urn:microsoft.com/office/officeart/2005/8/layout/default"/>
    <dgm:cxn modelId="{929E7597-ED5E-4BDC-87E6-F20A7C9560B2}" type="presOf" srcId="{247BF0F7-D6D9-4095-9BDF-D629DA67AAC1}" destId="{E1948E22-98EF-4788-81D6-0611977AE407}" srcOrd="0" destOrd="0" presId="urn:microsoft.com/office/officeart/2005/8/layout/default"/>
    <dgm:cxn modelId="{03AA54B4-CB0F-4D7B-92C5-6034A48FC299}" type="presOf" srcId="{464B0ADA-F85B-4F2E-9213-FF76EDA10FD3}" destId="{1139A284-17C0-4AB2-B4AB-0176ED9C68AB}" srcOrd="0" destOrd="0" presId="urn:microsoft.com/office/officeart/2005/8/layout/default"/>
    <dgm:cxn modelId="{C75BD3C5-4D25-425D-9861-B418D8100514}" srcId="{CF665DCF-CB0A-41F9-9CD9-BC00A5CBF91A}" destId="{87C94FB5-546E-4178-8F8E-C20E8832C67B}" srcOrd="0" destOrd="0" parTransId="{9A3DFF8C-0CD4-429E-8AB6-FD5146DB4D66}" sibTransId="{534AE186-67E1-4ACB-A57D-2F90AF803C71}"/>
    <dgm:cxn modelId="{D73D97D7-A4E8-469C-BA64-86CAEE9E3EA0}" type="presOf" srcId="{87C94FB5-546E-4178-8F8E-C20E8832C67B}" destId="{1F3B8461-56F0-49B8-AEF0-1FBE6394A5D5}" srcOrd="0" destOrd="1" presId="urn:microsoft.com/office/officeart/2005/8/layout/default"/>
    <dgm:cxn modelId="{AB02E1DD-D4DE-4795-87BD-08D891CB1684}" srcId="{A9E1FEE2-FC32-4A78-9D2E-EE9552B4093E}" destId="{CF665DCF-CB0A-41F9-9CD9-BC00A5CBF91A}" srcOrd="4" destOrd="0" parTransId="{1ABC6A9A-5D71-478A-A6D4-789868A795E3}" sibTransId="{102191BA-9706-4D2B-A68D-AC61C69A7C5C}"/>
    <dgm:cxn modelId="{D936D1EA-6AE0-4C48-807A-1CF9D5D7FAE2}" srcId="{A9E1FEE2-FC32-4A78-9D2E-EE9552B4093E}" destId="{464B0ADA-F85B-4F2E-9213-FF76EDA10FD3}" srcOrd="0" destOrd="0" parTransId="{444E29B8-F750-4FE9-BF90-3D8DBE07D9CF}" sibTransId="{192D158A-D320-49C3-93DC-AF5AF9A84C78}"/>
    <dgm:cxn modelId="{C52357EF-DD94-4686-BDED-7FA980D0627D}" srcId="{CF665DCF-CB0A-41F9-9CD9-BC00A5CBF91A}" destId="{47D5C7D4-25F4-4137-BCB6-10EEDAFE9D84}" srcOrd="1" destOrd="0" parTransId="{35F64F66-ACC0-4D8C-BBA0-E7CDD4E900D4}" sibTransId="{A10C1FB5-CEB5-4668-B64D-0AF676FD71D0}"/>
    <dgm:cxn modelId="{CAE3B1F0-1CEF-4EC0-9B20-2D0EE07D3CA3}" type="presOf" srcId="{A9E1FEE2-FC32-4A78-9D2E-EE9552B4093E}" destId="{53DAC206-2DC7-4AFB-B1C3-4CA4D2431D99}" srcOrd="0" destOrd="0" presId="urn:microsoft.com/office/officeart/2005/8/layout/default"/>
    <dgm:cxn modelId="{9D2CD1F2-DA6C-49C0-98AE-5746FE7A3930}" srcId="{CF665DCF-CB0A-41F9-9CD9-BC00A5CBF91A}" destId="{9967AEC2-0883-4FD9-AAE8-64B466E9BC48}" srcOrd="2" destOrd="0" parTransId="{7383D6A5-00C3-4747-8E50-FF1BF882FD81}" sibTransId="{58C9695D-B329-4EFF-ACA9-FDEEB8EE4A18}"/>
    <dgm:cxn modelId="{363A60F6-975B-4948-8124-BFD0DADCEF0D}" srcId="{A9E1FEE2-FC32-4A78-9D2E-EE9552B4093E}" destId="{5425CCE4-1607-485C-A7EA-F07FB50B5E8D}" srcOrd="1" destOrd="0" parTransId="{5E291A8F-30CE-4297-A107-08D30F55D343}" sibTransId="{16430D87-A39C-4F2F-944A-B465A5B6F1B3}"/>
    <dgm:cxn modelId="{5D18F0F7-809D-45FC-9CD0-E094459DEAEC}" type="presParOf" srcId="{53DAC206-2DC7-4AFB-B1C3-4CA4D2431D99}" destId="{1139A284-17C0-4AB2-B4AB-0176ED9C68AB}" srcOrd="0" destOrd="0" presId="urn:microsoft.com/office/officeart/2005/8/layout/default"/>
    <dgm:cxn modelId="{01507900-A59F-49B7-B4C2-199F68B0202D}" type="presParOf" srcId="{53DAC206-2DC7-4AFB-B1C3-4CA4D2431D99}" destId="{F2E8A2EF-DEBC-4DDC-97D3-43FDFCC23656}" srcOrd="1" destOrd="0" presId="urn:microsoft.com/office/officeart/2005/8/layout/default"/>
    <dgm:cxn modelId="{35CBA8A7-A499-4C80-BBD2-73E699320EE8}" type="presParOf" srcId="{53DAC206-2DC7-4AFB-B1C3-4CA4D2431D99}" destId="{6FC37033-02AF-477C-B7AB-627957943429}" srcOrd="2" destOrd="0" presId="urn:microsoft.com/office/officeart/2005/8/layout/default"/>
    <dgm:cxn modelId="{44F030F4-F640-4925-B2EC-FD36336BA712}" type="presParOf" srcId="{53DAC206-2DC7-4AFB-B1C3-4CA4D2431D99}" destId="{9FBB483E-6394-451E-93B0-9B97337CF996}" srcOrd="3" destOrd="0" presId="urn:microsoft.com/office/officeart/2005/8/layout/default"/>
    <dgm:cxn modelId="{B47D01E8-0D4D-4F9B-9310-7EE72C161F45}" type="presParOf" srcId="{53DAC206-2DC7-4AFB-B1C3-4CA4D2431D99}" destId="{E1948E22-98EF-4788-81D6-0611977AE407}" srcOrd="4" destOrd="0" presId="urn:microsoft.com/office/officeart/2005/8/layout/default"/>
    <dgm:cxn modelId="{C959F792-060E-4F69-88AB-0C35072B0F8D}" type="presParOf" srcId="{53DAC206-2DC7-4AFB-B1C3-4CA4D2431D99}" destId="{4884360E-C698-4A06-9074-8B660A9F699E}" srcOrd="5" destOrd="0" presId="urn:microsoft.com/office/officeart/2005/8/layout/default"/>
    <dgm:cxn modelId="{B81A22E4-C5EC-476A-A3B4-EF19BB3EE41F}" type="presParOf" srcId="{53DAC206-2DC7-4AFB-B1C3-4CA4D2431D99}" destId="{6F3F8290-5AFD-4D25-9B4A-67954205DFB9}" srcOrd="6" destOrd="0" presId="urn:microsoft.com/office/officeart/2005/8/layout/default"/>
    <dgm:cxn modelId="{C3BD2578-8DFF-49D4-9DF1-145DC0454619}" type="presParOf" srcId="{53DAC206-2DC7-4AFB-B1C3-4CA4D2431D99}" destId="{122CDC20-2DD0-4C58-985B-DB501095580B}" srcOrd="7" destOrd="0" presId="urn:microsoft.com/office/officeart/2005/8/layout/default"/>
    <dgm:cxn modelId="{F99D6932-21CA-45EC-9F75-B4F54639C626}" type="presParOf" srcId="{53DAC206-2DC7-4AFB-B1C3-4CA4D2431D99}" destId="{1F3B8461-56F0-49B8-AEF0-1FBE6394A5D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7C859-286C-45F1-B5FF-6FCA3A7D525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4B7791E-C471-4E95-A3DF-CE5E9C7F4C36}">
      <dgm:prSet custT="1"/>
      <dgm:spPr/>
      <dgm:t>
        <a:bodyPr/>
        <a:lstStyle/>
        <a:p>
          <a:r>
            <a:rPr lang="es-ES" sz="3200" b="1" dirty="0"/>
            <a:t>Metodología: análisis secuencial propio de </a:t>
          </a:r>
          <a:r>
            <a:rPr lang="es-ES" sz="3200" b="1" i="1" dirty="0"/>
            <a:t>Machine </a:t>
          </a:r>
          <a:r>
            <a:rPr lang="es-ES" sz="3200" b="1" i="1" dirty="0" err="1"/>
            <a:t>Learning</a:t>
          </a:r>
          <a:r>
            <a:rPr lang="es-ES" sz="3200" b="1" dirty="0"/>
            <a:t>.</a:t>
          </a:r>
          <a:endParaRPr lang="es-ES" sz="3200" dirty="0"/>
        </a:p>
      </dgm:t>
    </dgm:pt>
    <dgm:pt modelId="{4D10C932-10C8-4722-B7D1-6C9816696FC4}" type="parTrans" cxnId="{5844EBD1-41BA-4BBD-8038-AE643D913A31}">
      <dgm:prSet/>
      <dgm:spPr/>
      <dgm:t>
        <a:bodyPr/>
        <a:lstStyle/>
        <a:p>
          <a:endParaRPr lang="es-ES"/>
        </a:p>
      </dgm:t>
    </dgm:pt>
    <dgm:pt modelId="{C90EA39D-7399-46EF-80C9-7C963D1946D9}" type="sibTrans" cxnId="{5844EBD1-41BA-4BBD-8038-AE643D913A31}">
      <dgm:prSet/>
      <dgm:spPr/>
      <dgm:t>
        <a:bodyPr/>
        <a:lstStyle/>
        <a:p>
          <a:endParaRPr lang="es-ES"/>
        </a:p>
      </dgm:t>
    </dgm:pt>
    <dgm:pt modelId="{576CE7EE-99E8-4645-A38A-335F063D283D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1.Visualización y análisis previo de los datos (EDA): 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queremos ver qué aporta valor, qué información es prescindible y qué transformaciones necesitan los datos antes de ser usados.</a:t>
          </a:r>
        </a:p>
      </dgm:t>
    </dgm:pt>
    <dgm:pt modelId="{51F863F7-F0FC-4050-B377-CB04CDE5455B}" type="parTrans" cxnId="{8331892D-2657-4AE9-9E45-7B2D833B2527}">
      <dgm:prSet/>
      <dgm:spPr/>
      <dgm:t>
        <a:bodyPr/>
        <a:lstStyle/>
        <a:p>
          <a:endParaRPr lang="es-ES"/>
        </a:p>
      </dgm:t>
    </dgm:pt>
    <dgm:pt modelId="{D6F4EFFD-D80F-42E6-8007-4F7E923FF845}" type="sibTrans" cxnId="{8331892D-2657-4AE9-9E45-7B2D833B2527}">
      <dgm:prSet/>
      <dgm:spPr/>
      <dgm:t>
        <a:bodyPr/>
        <a:lstStyle/>
        <a:p>
          <a:endParaRPr lang="es-ES"/>
        </a:p>
      </dgm:t>
    </dgm:pt>
    <dgm:pt modelId="{6AF1E537-20DE-4278-9830-BA6DA5F42B02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2. Modelo de Entrenamiento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: se ha usado un método basado en </a:t>
          </a:r>
          <a:r>
            <a:rPr lang="es-ES" b="1" i="1" dirty="0">
              <a:solidFill>
                <a:schemeClr val="accent2">
                  <a:lumMod val="75000"/>
                </a:schemeClr>
              </a:solidFill>
            </a:rPr>
            <a:t>pipelines 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para poder transformar los datos que se van a usar y entrenar y evaluar fácilmente los modelos (algoritmos).</a:t>
          </a:r>
        </a:p>
      </dgm:t>
    </dgm:pt>
    <dgm:pt modelId="{1B0A3FC7-8664-4728-973C-8DF2F7D86BC5}" type="parTrans" cxnId="{7E754C0D-947A-4771-AAE1-33C9B22AF8D1}">
      <dgm:prSet/>
      <dgm:spPr/>
      <dgm:t>
        <a:bodyPr/>
        <a:lstStyle/>
        <a:p>
          <a:endParaRPr lang="es-ES"/>
        </a:p>
      </dgm:t>
    </dgm:pt>
    <dgm:pt modelId="{F55FFA57-06B0-42FA-A143-9F0DFA0F08D2}" type="sibTrans" cxnId="{7E754C0D-947A-4771-AAE1-33C9B22AF8D1}">
      <dgm:prSet/>
      <dgm:spPr/>
      <dgm:t>
        <a:bodyPr/>
        <a:lstStyle/>
        <a:p>
          <a:endParaRPr lang="es-ES"/>
        </a:p>
      </dgm:t>
    </dgm:pt>
    <dgm:pt modelId="{323204FE-82DC-4221-8042-002B58C41E71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3. Algoritmos Utilizados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: como queremos ver qué determina el precio, se han usado algoritmos de regresión: Regresión Lineal, Árboles de regresión, el regresor XGB y el LGBM.</a:t>
          </a:r>
        </a:p>
      </dgm:t>
    </dgm:pt>
    <dgm:pt modelId="{9320C509-1A44-48EC-965B-A63C367F8623}" type="parTrans" cxnId="{F188361D-0983-493C-B972-54328886D298}">
      <dgm:prSet/>
      <dgm:spPr/>
      <dgm:t>
        <a:bodyPr/>
        <a:lstStyle/>
        <a:p>
          <a:endParaRPr lang="es-ES"/>
        </a:p>
      </dgm:t>
    </dgm:pt>
    <dgm:pt modelId="{486F93CC-DDC9-4071-A278-01138687EC6F}" type="sibTrans" cxnId="{F188361D-0983-493C-B972-54328886D298}">
      <dgm:prSet/>
      <dgm:spPr/>
      <dgm:t>
        <a:bodyPr/>
        <a:lstStyle/>
        <a:p>
          <a:endParaRPr lang="es-ES"/>
        </a:p>
      </dgm:t>
    </dgm:pt>
    <dgm:pt modelId="{C4157E39-91AA-43CA-BC66-63F9696C9C80}" type="pres">
      <dgm:prSet presAssocID="{8417C859-286C-45F1-B5FF-6FCA3A7D525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11096E-BCF8-4466-90BE-58650BCB322C}" type="pres">
      <dgm:prSet presAssocID="{C4B7791E-C471-4E95-A3DF-CE5E9C7F4C36}" presName="root" presStyleCnt="0"/>
      <dgm:spPr/>
    </dgm:pt>
    <dgm:pt modelId="{BBC49740-77F0-4CF8-B724-D3C094F6E019}" type="pres">
      <dgm:prSet presAssocID="{C4B7791E-C471-4E95-A3DF-CE5E9C7F4C36}" presName="rootComposite" presStyleCnt="0"/>
      <dgm:spPr/>
    </dgm:pt>
    <dgm:pt modelId="{2B0EEC36-7014-47C7-BEEB-DBF13B9C92FA}" type="pres">
      <dgm:prSet presAssocID="{C4B7791E-C471-4E95-A3DF-CE5E9C7F4C36}" presName="rootText" presStyleLbl="node1" presStyleIdx="0" presStyleCnt="1" custScaleX="320772"/>
      <dgm:spPr/>
    </dgm:pt>
    <dgm:pt modelId="{05C36952-662F-4B1A-ADE0-92810339BFD5}" type="pres">
      <dgm:prSet presAssocID="{C4B7791E-C471-4E95-A3DF-CE5E9C7F4C36}" presName="rootConnector" presStyleLbl="node1" presStyleIdx="0" presStyleCnt="1"/>
      <dgm:spPr/>
    </dgm:pt>
    <dgm:pt modelId="{B18979E3-B33F-49D7-8075-696716F5F44D}" type="pres">
      <dgm:prSet presAssocID="{C4B7791E-C471-4E95-A3DF-CE5E9C7F4C36}" presName="childShape" presStyleCnt="0"/>
      <dgm:spPr/>
    </dgm:pt>
    <dgm:pt modelId="{C9F32CA2-F53F-4B79-B915-E11C6DA4D2AE}" type="pres">
      <dgm:prSet presAssocID="{51F863F7-F0FC-4050-B377-CB04CDE5455B}" presName="Name13" presStyleLbl="parChTrans1D2" presStyleIdx="0" presStyleCnt="3"/>
      <dgm:spPr/>
    </dgm:pt>
    <dgm:pt modelId="{9A1DA05C-C268-4B8B-96CE-9C6D1451B85D}" type="pres">
      <dgm:prSet presAssocID="{576CE7EE-99E8-4645-A38A-335F063D283D}" presName="childText" presStyleLbl="bgAcc1" presStyleIdx="0" presStyleCnt="3" custScaleX="310883">
        <dgm:presLayoutVars>
          <dgm:bulletEnabled val="1"/>
        </dgm:presLayoutVars>
      </dgm:prSet>
      <dgm:spPr/>
    </dgm:pt>
    <dgm:pt modelId="{9D102ED2-9FF0-4934-BB85-A734EC39264A}" type="pres">
      <dgm:prSet presAssocID="{1B0A3FC7-8664-4728-973C-8DF2F7D86BC5}" presName="Name13" presStyleLbl="parChTrans1D2" presStyleIdx="1" presStyleCnt="3"/>
      <dgm:spPr/>
    </dgm:pt>
    <dgm:pt modelId="{4EC26EC9-E861-45B2-AA03-1504E934ED36}" type="pres">
      <dgm:prSet presAssocID="{6AF1E537-20DE-4278-9830-BA6DA5F42B02}" presName="childText" presStyleLbl="bgAcc1" presStyleIdx="1" presStyleCnt="3" custScaleX="310883">
        <dgm:presLayoutVars>
          <dgm:bulletEnabled val="1"/>
        </dgm:presLayoutVars>
      </dgm:prSet>
      <dgm:spPr/>
    </dgm:pt>
    <dgm:pt modelId="{240F1452-FF6C-443D-A062-518A0FA06EFB}" type="pres">
      <dgm:prSet presAssocID="{9320C509-1A44-48EC-965B-A63C367F8623}" presName="Name13" presStyleLbl="parChTrans1D2" presStyleIdx="2" presStyleCnt="3"/>
      <dgm:spPr/>
    </dgm:pt>
    <dgm:pt modelId="{69015017-754C-48F2-97D4-DCE2160E10D2}" type="pres">
      <dgm:prSet presAssocID="{323204FE-82DC-4221-8042-002B58C41E71}" presName="childText" presStyleLbl="bgAcc1" presStyleIdx="2" presStyleCnt="3" custScaleX="310883">
        <dgm:presLayoutVars>
          <dgm:bulletEnabled val="1"/>
        </dgm:presLayoutVars>
      </dgm:prSet>
      <dgm:spPr/>
    </dgm:pt>
  </dgm:ptLst>
  <dgm:cxnLst>
    <dgm:cxn modelId="{7E754C0D-947A-4771-AAE1-33C9B22AF8D1}" srcId="{C4B7791E-C471-4E95-A3DF-CE5E9C7F4C36}" destId="{6AF1E537-20DE-4278-9830-BA6DA5F42B02}" srcOrd="1" destOrd="0" parTransId="{1B0A3FC7-8664-4728-973C-8DF2F7D86BC5}" sibTransId="{F55FFA57-06B0-42FA-A143-9F0DFA0F08D2}"/>
    <dgm:cxn modelId="{F188361D-0983-493C-B972-54328886D298}" srcId="{C4B7791E-C471-4E95-A3DF-CE5E9C7F4C36}" destId="{323204FE-82DC-4221-8042-002B58C41E71}" srcOrd="2" destOrd="0" parTransId="{9320C509-1A44-48EC-965B-A63C367F8623}" sibTransId="{486F93CC-DDC9-4071-A278-01138687EC6F}"/>
    <dgm:cxn modelId="{8331892D-2657-4AE9-9E45-7B2D833B2527}" srcId="{C4B7791E-C471-4E95-A3DF-CE5E9C7F4C36}" destId="{576CE7EE-99E8-4645-A38A-335F063D283D}" srcOrd="0" destOrd="0" parTransId="{51F863F7-F0FC-4050-B377-CB04CDE5455B}" sibTransId="{D6F4EFFD-D80F-42E6-8007-4F7E923FF845}"/>
    <dgm:cxn modelId="{3A7C916B-9C43-4D22-93A4-8EA2A16B6579}" type="presOf" srcId="{1B0A3FC7-8664-4728-973C-8DF2F7D86BC5}" destId="{9D102ED2-9FF0-4934-BB85-A734EC39264A}" srcOrd="0" destOrd="0" presId="urn:microsoft.com/office/officeart/2005/8/layout/hierarchy3"/>
    <dgm:cxn modelId="{EB91358B-23E5-4DDF-8967-0BC9C1290BF5}" type="presOf" srcId="{C4B7791E-C471-4E95-A3DF-CE5E9C7F4C36}" destId="{05C36952-662F-4B1A-ADE0-92810339BFD5}" srcOrd="1" destOrd="0" presId="urn:microsoft.com/office/officeart/2005/8/layout/hierarchy3"/>
    <dgm:cxn modelId="{A0B1BCBA-5766-4926-BEF8-1C5C95AB7002}" type="presOf" srcId="{576CE7EE-99E8-4645-A38A-335F063D283D}" destId="{9A1DA05C-C268-4B8B-96CE-9C6D1451B85D}" srcOrd="0" destOrd="0" presId="urn:microsoft.com/office/officeart/2005/8/layout/hierarchy3"/>
    <dgm:cxn modelId="{0FE848C2-BD9A-47B1-9DFF-3C5227665C5E}" type="presOf" srcId="{323204FE-82DC-4221-8042-002B58C41E71}" destId="{69015017-754C-48F2-97D4-DCE2160E10D2}" srcOrd="0" destOrd="0" presId="urn:microsoft.com/office/officeart/2005/8/layout/hierarchy3"/>
    <dgm:cxn modelId="{36B745CB-498A-472A-8A19-32B68B6119D6}" type="presOf" srcId="{8417C859-286C-45F1-B5FF-6FCA3A7D5251}" destId="{C4157E39-91AA-43CA-BC66-63F9696C9C80}" srcOrd="0" destOrd="0" presId="urn:microsoft.com/office/officeart/2005/8/layout/hierarchy3"/>
    <dgm:cxn modelId="{5844EBD1-41BA-4BBD-8038-AE643D913A31}" srcId="{8417C859-286C-45F1-B5FF-6FCA3A7D5251}" destId="{C4B7791E-C471-4E95-A3DF-CE5E9C7F4C36}" srcOrd="0" destOrd="0" parTransId="{4D10C932-10C8-4722-B7D1-6C9816696FC4}" sibTransId="{C90EA39D-7399-46EF-80C9-7C963D1946D9}"/>
    <dgm:cxn modelId="{96B4C7E0-7D8A-4604-9629-562A0544A7E9}" type="presOf" srcId="{9320C509-1A44-48EC-965B-A63C367F8623}" destId="{240F1452-FF6C-443D-A062-518A0FA06EFB}" srcOrd="0" destOrd="0" presId="urn:microsoft.com/office/officeart/2005/8/layout/hierarchy3"/>
    <dgm:cxn modelId="{6C1C78E2-26E7-4C54-A5E0-5988D3AA0D54}" type="presOf" srcId="{6AF1E537-20DE-4278-9830-BA6DA5F42B02}" destId="{4EC26EC9-E861-45B2-AA03-1504E934ED36}" srcOrd="0" destOrd="0" presId="urn:microsoft.com/office/officeart/2005/8/layout/hierarchy3"/>
    <dgm:cxn modelId="{8FE015F3-902A-4D0F-A5F0-F1906D1EE900}" type="presOf" srcId="{51F863F7-F0FC-4050-B377-CB04CDE5455B}" destId="{C9F32CA2-F53F-4B79-B915-E11C6DA4D2AE}" srcOrd="0" destOrd="0" presId="urn:microsoft.com/office/officeart/2005/8/layout/hierarchy3"/>
    <dgm:cxn modelId="{39F75FFC-E512-4DAC-920A-7A0E82179C09}" type="presOf" srcId="{C4B7791E-C471-4E95-A3DF-CE5E9C7F4C36}" destId="{2B0EEC36-7014-47C7-BEEB-DBF13B9C92FA}" srcOrd="0" destOrd="0" presId="urn:microsoft.com/office/officeart/2005/8/layout/hierarchy3"/>
    <dgm:cxn modelId="{FCDA8815-3782-41AF-993A-DBAA853AA4DD}" type="presParOf" srcId="{C4157E39-91AA-43CA-BC66-63F9696C9C80}" destId="{E111096E-BCF8-4466-90BE-58650BCB322C}" srcOrd="0" destOrd="0" presId="urn:microsoft.com/office/officeart/2005/8/layout/hierarchy3"/>
    <dgm:cxn modelId="{B809248C-E786-42BF-9254-A930B8E5941D}" type="presParOf" srcId="{E111096E-BCF8-4466-90BE-58650BCB322C}" destId="{BBC49740-77F0-4CF8-B724-D3C094F6E019}" srcOrd="0" destOrd="0" presId="urn:microsoft.com/office/officeart/2005/8/layout/hierarchy3"/>
    <dgm:cxn modelId="{00BCD987-8075-4EDE-9B84-01754A4EED44}" type="presParOf" srcId="{BBC49740-77F0-4CF8-B724-D3C094F6E019}" destId="{2B0EEC36-7014-47C7-BEEB-DBF13B9C92FA}" srcOrd="0" destOrd="0" presId="urn:microsoft.com/office/officeart/2005/8/layout/hierarchy3"/>
    <dgm:cxn modelId="{667C4A0E-CBA5-4485-B577-4E7BB48E81A0}" type="presParOf" srcId="{BBC49740-77F0-4CF8-B724-D3C094F6E019}" destId="{05C36952-662F-4B1A-ADE0-92810339BFD5}" srcOrd="1" destOrd="0" presId="urn:microsoft.com/office/officeart/2005/8/layout/hierarchy3"/>
    <dgm:cxn modelId="{79A5D7D3-30A0-4495-AD51-EC7B07C5B455}" type="presParOf" srcId="{E111096E-BCF8-4466-90BE-58650BCB322C}" destId="{B18979E3-B33F-49D7-8075-696716F5F44D}" srcOrd="1" destOrd="0" presId="urn:microsoft.com/office/officeart/2005/8/layout/hierarchy3"/>
    <dgm:cxn modelId="{79B7A059-B5E9-436A-8FA1-27188D47CC20}" type="presParOf" srcId="{B18979E3-B33F-49D7-8075-696716F5F44D}" destId="{C9F32CA2-F53F-4B79-B915-E11C6DA4D2AE}" srcOrd="0" destOrd="0" presId="urn:microsoft.com/office/officeart/2005/8/layout/hierarchy3"/>
    <dgm:cxn modelId="{7ECF4A49-21FA-48F9-BD3F-0F3B0F3E0413}" type="presParOf" srcId="{B18979E3-B33F-49D7-8075-696716F5F44D}" destId="{9A1DA05C-C268-4B8B-96CE-9C6D1451B85D}" srcOrd="1" destOrd="0" presId="urn:microsoft.com/office/officeart/2005/8/layout/hierarchy3"/>
    <dgm:cxn modelId="{A913760D-DB41-431B-9180-D476202AE512}" type="presParOf" srcId="{B18979E3-B33F-49D7-8075-696716F5F44D}" destId="{9D102ED2-9FF0-4934-BB85-A734EC39264A}" srcOrd="2" destOrd="0" presId="urn:microsoft.com/office/officeart/2005/8/layout/hierarchy3"/>
    <dgm:cxn modelId="{83A419C0-A33D-4700-92DA-ABA7C243BB87}" type="presParOf" srcId="{B18979E3-B33F-49D7-8075-696716F5F44D}" destId="{4EC26EC9-E861-45B2-AA03-1504E934ED36}" srcOrd="3" destOrd="0" presId="urn:microsoft.com/office/officeart/2005/8/layout/hierarchy3"/>
    <dgm:cxn modelId="{5EAF7FAD-04E6-4266-A875-F59DF6224EC9}" type="presParOf" srcId="{B18979E3-B33F-49D7-8075-696716F5F44D}" destId="{240F1452-FF6C-443D-A062-518A0FA06EFB}" srcOrd="4" destOrd="0" presId="urn:microsoft.com/office/officeart/2005/8/layout/hierarchy3"/>
    <dgm:cxn modelId="{A8BCE998-F562-49AA-9613-80609C4478A4}" type="presParOf" srcId="{B18979E3-B33F-49D7-8075-696716F5F44D}" destId="{69015017-754C-48F2-97D4-DCE2160E10D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2D7569-307F-488C-A992-320D69C9F6E6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D70606D-6276-490B-A42A-703563F012BC}">
      <dgm:prSet phldrT="[Texto]" custT="1"/>
      <dgm:spPr/>
      <dgm:t>
        <a:bodyPr/>
        <a:lstStyle/>
        <a:p>
          <a:r>
            <a:rPr lang="es-ES" sz="1800" dirty="0"/>
            <a:t>Visualización y división de los datos:</a:t>
          </a:r>
        </a:p>
      </dgm:t>
    </dgm:pt>
    <dgm:pt modelId="{670E29CC-C70A-49F3-985E-657C4554727E}" type="parTrans" cxnId="{449F1C1B-519B-442E-A1EE-32133E34D600}">
      <dgm:prSet/>
      <dgm:spPr/>
      <dgm:t>
        <a:bodyPr/>
        <a:lstStyle/>
        <a:p>
          <a:endParaRPr lang="es-ES"/>
        </a:p>
      </dgm:t>
    </dgm:pt>
    <dgm:pt modelId="{8F42E759-9CE9-4CBF-87BC-FFC56A47835E}" type="sibTrans" cxnId="{449F1C1B-519B-442E-A1EE-32133E34D600}">
      <dgm:prSet/>
      <dgm:spPr/>
      <dgm:t>
        <a:bodyPr/>
        <a:lstStyle/>
        <a:p>
          <a:endParaRPr lang="es-ES"/>
        </a:p>
      </dgm:t>
    </dgm:pt>
    <dgm:pt modelId="{86531D55-B1CC-4369-A908-099C5F3EE972}">
      <dgm:prSet phldrT="[Texto]" custT="1"/>
      <dgm:spPr/>
      <dgm:t>
        <a:bodyPr/>
        <a:lstStyle/>
        <a:p>
          <a:r>
            <a:rPr lang="es-ES" sz="1600" dirty="0"/>
            <a:t>Visualización</a:t>
          </a:r>
        </a:p>
      </dgm:t>
    </dgm:pt>
    <dgm:pt modelId="{9377939F-7DBA-41ED-83C9-842A64374287}" type="parTrans" cxnId="{FCFF2664-1DA1-4DD0-AC96-F5C406BB0087}">
      <dgm:prSet/>
      <dgm:spPr/>
      <dgm:t>
        <a:bodyPr/>
        <a:lstStyle/>
        <a:p>
          <a:endParaRPr lang="es-ES"/>
        </a:p>
      </dgm:t>
    </dgm:pt>
    <dgm:pt modelId="{87E0D5E5-69DA-491C-8B33-10B169133098}" type="sibTrans" cxnId="{FCFF2664-1DA1-4DD0-AC96-F5C406BB0087}">
      <dgm:prSet/>
      <dgm:spPr/>
      <dgm:t>
        <a:bodyPr/>
        <a:lstStyle/>
        <a:p>
          <a:endParaRPr lang="es-ES"/>
        </a:p>
      </dgm:t>
    </dgm:pt>
    <dgm:pt modelId="{D3D08F70-46A9-434A-97A4-F6EDAA74E020}">
      <dgm:prSet phldrT="[Texto]" custT="1"/>
      <dgm:spPr/>
      <dgm:t>
        <a:bodyPr/>
        <a:lstStyle/>
        <a:p>
          <a:r>
            <a:rPr lang="es-ES" sz="1600" dirty="0"/>
            <a:t>División de datos en dos </a:t>
          </a:r>
          <a:r>
            <a:rPr lang="es-ES" sz="1600" dirty="0" err="1"/>
            <a:t>subsets</a:t>
          </a:r>
          <a:r>
            <a:rPr lang="es-ES" sz="1600" dirty="0"/>
            <a:t>: </a:t>
          </a:r>
          <a:r>
            <a:rPr lang="es-ES" sz="1600" i="1" dirty="0" err="1"/>
            <a:t>train</a:t>
          </a:r>
          <a:r>
            <a:rPr lang="es-ES" sz="1600" dirty="0"/>
            <a:t> y </a:t>
          </a:r>
          <a:r>
            <a:rPr lang="es-ES" sz="1600" i="1" dirty="0"/>
            <a:t>test</a:t>
          </a:r>
          <a:r>
            <a:rPr lang="es-ES" sz="1600" dirty="0"/>
            <a:t>.</a:t>
          </a:r>
        </a:p>
      </dgm:t>
    </dgm:pt>
    <dgm:pt modelId="{A21C36FE-1203-43FF-BEF5-CC3EC871AA45}" type="parTrans" cxnId="{D7506A14-0D00-4C3D-A7AD-F6881AC5C60B}">
      <dgm:prSet/>
      <dgm:spPr/>
      <dgm:t>
        <a:bodyPr/>
        <a:lstStyle/>
        <a:p>
          <a:endParaRPr lang="es-ES"/>
        </a:p>
      </dgm:t>
    </dgm:pt>
    <dgm:pt modelId="{EDF40FF1-5D97-4DDF-935A-CE7327193E71}" type="sibTrans" cxnId="{D7506A14-0D00-4C3D-A7AD-F6881AC5C60B}">
      <dgm:prSet/>
      <dgm:spPr/>
      <dgm:t>
        <a:bodyPr/>
        <a:lstStyle/>
        <a:p>
          <a:endParaRPr lang="es-ES"/>
        </a:p>
      </dgm:t>
    </dgm:pt>
    <dgm:pt modelId="{5996524E-119C-4791-A369-8AD3486B79EA}">
      <dgm:prSet phldrT="[Texto]" custT="1"/>
      <dgm:spPr/>
      <dgm:t>
        <a:bodyPr/>
        <a:lstStyle/>
        <a:p>
          <a:r>
            <a:rPr lang="es-ES" sz="1800" dirty="0"/>
            <a:t>Análisis de los datos (EDA</a:t>
          </a:r>
          <a:r>
            <a:rPr lang="es-ES" sz="1200" dirty="0"/>
            <a:t>(*)</a:t>
          </a:r>
          <a:r>
            <a:rPr lang="es-ES" sz="1800" dirty="0"/>
            <a:t>):</a:t>
          </a:r>
        </a:p>
      </dgm:t>
    </dgm:pt>
    <dgm:pt modelId="{48054011-58C1-4F16-95EB-DC857219AAF1}" type="parTrans" cxnId="{6E856927-69D0-4D17-94F0-574F81F04AA3}">
      <dgm:prSet/>
      <dgm:spPr/>
      <dgm:t>
        <a:bodyPr/>
        <a:lstStyle/>
        <a:p>
          <a:endParaRPr lang="es-ES"/>
        </a:p>
      </dgm:t>
    </dgm:pt>
    <dgm:pt modelId="{B75427CE-2364-4288-B0A8-AB090769F65B}" type="sibTrans" cxnId="{6E856927-69D0-4D17-94F0-574F81F04AA3}">
      <dgm:prSet/>
      <dgm:spPr/>
      <dgm:t>
        <a:bodyPr/>
        <a:lstStyle/>
        <a:p>
          <a:endParaRPr lang="es-ES"/>
        </a:p>
      </dgm:t>
    </dgm:pt>
    <dgm:pt modelId="{2D87A215-42BB-48F1-858D-9B6B8B857FCA}">
      <dgm:prSet phldrT="[Texto]" custT="1"/>
      <dgm:spPr/>
      <dgm:t>
        <a:bodyPr/>
        <a:lstStyle/>
        <a:p>
          <a:r>
            <a:rPr lang="es-ES" sz="1600" dirty="0"/>
            <a:t>Analizamos los datos con los que vamos a entrenar el modelo.</a:t>
          </a:r>
        </a:p>
      </dgm:t>
    </dgm:pt>
    <dgm:pt modelId="{65CB26F2-4780-4F7F-AF2E-525BABDAFE96}" type="parTrans" cxnId="{5A6706FB-46C9-497B-983A-E6E8BF021598}">
      <dgm:prSet/>
      <dgm:spPr/>
      <dgm:t>
        <a:bodyPr/>
        <a:lstStyle/>
        <a:p>
          <a:endParaRPr lang="es-ES"/>
        </a:p>
      </dgm:t>
    </dgm:pt>
    <dgm:pt modelId="{B494B6C7-8723-4020-A53D-0F9275A98728}" type="sibTrans" cxnId="{5A6706FB-46C9-497B-983A-E6E8BF021598}">
      <dgm:prSet/>
      <dgm:spPr/>
      <dgm:t>
        <a:bodyPr/>
        <a:lstStyle/>
        <a:p>
          <a:endParaRPr lang="es-ES"/>
        </a:p>
      </dgm:t>
    </dgm:pt>
    <dgm:pt modelId="{10B5ACEE-AE61-49F8-82A1-EA133F3B7994}">
      <dgm:prSet phldrT="[Texto]" custT="1"/>
      <dgm:spPr/>
      <dgm:t>
        <a:bodyPr/>
        <a:lstStyle/>
        <a:p>
          <a:r>
            <a:rPr lang="es-ES" sz="1600" dirty="0"/>
            <a:t>Seleccionando de cuáles prescindir y con cuáles nos quedaríamos.</a:t>
          </a:r>
        </a:p>
      </dgm:t>
    </dgm:pt>
    <dgm:pt modelId="{ADA13443-C5DB-45AF-9272-A2E4F2AD8885}" type="parTrans" cxnId="{96E8AE8D-A89D-44EA-9E2D-68DF2550F039}">
      <dgm:prSet/>
      <dgm:spPr/>
      <dgm:t>
        <a:bodyPr/>
        <a:lstStyle/>
        <a:p>
          <a:endParaRPr lang="es-ES"/>
        </a:p>
      </dgm:t>
    </dgm:pt>
    <dgm:pt modelId="{BADF6CAD-2ED3-46DB-89BE-16D9BF93D084}" type="sibTrans" cxnId="{96E8AE8D-A89D-44EA-9E2D-68DF2550F039}">
      <dgm:prSet/>
      <dgm:spPr/>
      <dgm:t>
        <a:bodyPr/>
        <a:lstStyle/>
        <a:p>
          <a:endParaRPr lang="es-ES"/>
        </a:p>
      </dgm:t>
    </dgm:pt>
    <dgm:pt modelId="{41816F97-FC2F-43B0-9546-A26BF592860D}">
      <dgm:prSet phldrT="[Texto]"/>
      <dgm:spPr/>
      <dgm:t>
        <a:bodyPr/>
        <a:lstStyle/>
        <a:p>
          <a:r>
            <a:rPr lang="es-ES" dirty="0"/>
            <a:t>PIPELINES:</a:t>
          </a:r>
        </a:p>
      </dgm:t>
    </dgm:pt>
    <dgm:pt modelId="{38EE74AF-7225-452A-AA26-3E75D5E2AA80}" type="parTrans" cxnId="{E07CFBCB-FD86-4D32-9BC2-62A72A541C2B}">
      <dgm:prSet/>
      <dgm:spPr/>
      <dgm:t>
        <a:bodyPr/>
        <a:lstStyle/>
        <a:p>
          <a:endParaRPr lang="es-ES"/>
        </a:p>
      </dgm:t>
    </dgm:pt>
    <dgm:pt modelId="{FE7ACCD8-D486-49A1-80B2-AA58829637D5}" type="sibTrans" cxnId="{E07CFBCB-FD86-4D32-9BC2-62A72A541C2B}">
      <dgm:prSet/>
      <dgm:spPr/>
      <dgm:t>
        <a:bodyPr/>
        <a:lstStyle/>
        <a:p>
          <a:endParaRPr lang="es-ES"/>
        </a:p>
      </dgm:t>
    </dgm:pt>
    <dgm:pt modelId="{E4457E44-D1B3-4D6C-9171-35D4D1D191B9}">
      <dgm:prSet phldrT="[Texto]"/>
      <dgm:spPr/>
      <dgm:t>
        <a:bodyPr/>
        <a:lstStyle/>
        <a:p>
          <a:r>
            <a:rPr lang="es-ES" dirty="0"/>
            <a:t>Preparamos un procesado “industrial” que permite el procesado y entrenamiento del modelo de forma fácil y ahorrando tiempo y dinero.</a:t>
          </a:r>
        </a:p>
      </dgm:t>
    </dgm:pt>
    <dgm:pt modelId="{AD78192D-FAF7-40A0-B906-3032B32C3CAD}" type="parTrans" cxnId="{01983450-AC6E-4C14-94CD-8D6C396BC1D5}">
      <dgm:prSet/>
      <dgm:spPr/>
      <dgm:t>
        <a:bodyPr/>
        <a:lstStyle/>
        <a:p>
          <a:endParaRPr lang="es-ES"/>
        </a:p>
      </dgm:t>
    </dgm:pt>
    <dgm:pt modelId="{6DF53584-E308-43ED-9C8B-C9CDD4C4EDDD}" type="sibTrans" cxnId="{01983450-AC6E-4C14-94CD-8D6C396BC1D5}">
      <dgm:prSet/>
      <dgm:spPr/>
      <dgm:t>
        <a:bodyPr/>
        <a:lstStyle/>
        <a:p>
          <a:endParaRPr lang="es-ES"/>
        </a:p>
      </dgm:t>
    </dgm:pt>
    <dgm:pt modelId="{75B45605-C65B-4DB7-A44A-26BEF74E5FDF}">
      <dgm:prSet phldrT="[Texto]"/>
      <dgm:spPr/>
      <dgm:t>
        <a:bodyPr/>
        <a:lstStyle/>
        <a:p>
          <a:endParaRPr lang="es-ES" sz="1500" dirty="0"/>
        </a:p>
      </dgm:t>
    </dgm:pt>
    <dgm:pt modelId="{AADE1835-2BE7-4357-A8DB-D58782C2C176}" type="parTrans" cxnId="{A67E04D9-3757-403A-82A7-E71AC3EC197C}">
      <dgm:prSet/>
      <dgm:spPr/>
      <dgm:t>
        <a:bodyPr/>
        <a:lstStyle/>
        <a:p>
          <a:endParaRPr lang="es-ES"/>
        </a:p>
      </dgm:t>
    </dgm:pt>
    <dgm:pt modelId="{0EA21519-40DD-4A6F-92DE-BD3B1CDCC8EB}" type="sibTrans" cxnId="{A67E04D9-3757-403A-82A7-E71AC3EC197C}">
      <dgm:prSet/>
      <dgm:spPr/>
      <dgm:t>
        <a:bodyPr/>
        <a:lstStyle/>
        <a:p>
          <a:endParaRPr lang="es-ES"/>
        </a:p>
      </dgm:t>
    </dgm:pt>
    <dgm:pt modelId="{7B75F80E-FD5D-4302-9AF9-37C3991A2E02}">
      <dgm:prSet phldrT="[Texto]" custT="1"/>
      <dgm:spPr/>
      <dgm:t>
        <a:bodyPr/>
        <a:lstStyle/>
        <a:p>
          <a:r>
            <a:rPr lang="es-ES" sz="1600" dirty="0"/>
            <a:t>Entrenaremos con </a:t>
          </a:r>
          <a:r>
            <a:rPr lang="es-ES" sz="1600" i="1" dirty="0" err="1"/>
            <a:t>train</a:t>
          </a:r>
          <a:r>
            <a:rPr lang="es-ES" sz="1600" dirty="0"/>
            <a:t>.</a:t>
          </a:r>
        </a:p>
      </dgm:t>
    </dgm:pt>
    <dgm:pt modelId="{D72A9CD7-DF62-4F33-94F5-16E79134EABB}" type="parTrans" cxnId="{254A051E-AC85-4101-8313-523DA37550F3}">
      <dgm:prSet/>
      <dgm:spPr/>
      <dgm:t>
        <a:bodyPr/>
        <a:lstStyle/>
        <a:p>
          <a:endParaRPr lang="es-ES"/>
        </a:p>
      </dgm:t>
    </dgm:pt>
    <dgm:pt modelId="{FB30E3A2-2A53-49FA-B676-F7875C2A06F2}" type="sibTrans" cxnId="{254A051E-AC85-4101-8313-523DA37550F3}">
      <dgm:prSet/>
      <dgm:spPr/>
      <dgm:t>
        <a:bodyPr/>
        <a:lstStyle/>
        <a:p>
          <a:endParaRPr lang="es-ES"/>
        </a:p>
      </dgm:t>
    </dgm:pt>
    <dgm:pt modelId="{7324F722-F11E-4AA4-9B4D-2F26D6539C57}">
      <dgm:prSet phldrT="[Texto]" custT="1"/>
      <dgm:spPr/>
      <dgm:t>
        <a:bodyPr/>
        <a:lstStyle/>
        <a:p>
          <a:r>
            <a:rPr lang="es-ES" sz="1600" dirty="0"/>
            <a:t>Probaremos si funciona con </a:t>
          </a:r>
          <a:r>
            <a:rPr lang="es-ES" sz="1600" i="1" dirty="0"/>
            <a:t>test</a:t>
          </a:r>
          <a:r>
            <a:rPr lang="es-ES" sz="1600" dirty="0"/>
            <a:t>.</a:t>
          </a:r>
          <a:endParaRPr lang="es-ES" sz="1600" i="1" dirty="0"/>
        </a:p>
      </dgm:t>
    </dgm:pt>
    <dgm:pt modelId="{F7914BFB-BCEC-4E70-BB01-1C5F836B99F6}" type="parTrans" cxnId="{C7376AB6-FEE8-4929-B962-8A9D7DD0ED87}">
      <dgm:prSet/>
      <dgm:spPr/>
      <dgm:t>
        <a:bodyPr/>
        <a:lstStyle/>
        <a:p>
          <a:endParaRPr lang="es-ES"/>
        </a:p>
      </dgm:t>
    </dgm:pt>
    <dgm:pt modelId="{981861D3-0DD6-42D1-A4A1-FF4123E72CD5}" type="sibTrans" cxnId="{C7376AB6-FEE8-4929-B962-8A9D7DD0ED87}">
      <dgm:prSet/>
      <dgm:spPr/>
      <dgm:t>
        <a:bodyPr/>
        <a:lstStyle/>
        <a:p>
          <a:endParaRPr lang="es-ES"/>
        </a:p>
      </dgm:t>
    </dgm:pt>
    <dgm:pt modelId="{20787241-17EA-4F8F-AAA7-877685BC7746}">
      <dgm:prSet phldrT="[Texto]" custT="1"/>
      <dgm:spPr/>
      <dgm:t>
        <a:bodyPr/>
        <a:lstStyle/>
        <a:p>
          <a:r>
            <a:rPr lang="es-ES" sz="1600" dirty="0"/>
            <a:t>Vemos el tipo de datos que son.</a:t>
          </a:r>
        </a:p>
      </dgm:t>
    </dgm:pt>
    <dgm:pt modelId="{3085CD45-6DA1-4AE0-8759-B4CF4CDB24E6}" type="parTrans" cxnId="{779D67E0-9D75-4F7E-A538-9B51CDA3087A}">
      <dgm:prSet/>
      <dgm:spPr/>
      <dgm:t>
        <a:bodyPr/>
        <a:lstStyle/>
        <a:p>
          <a:endParaRPr lang="es-ES"/>
        </a:p>
      </dgm:t>
    </dgm:pt>
    <dgm:pt modelId="{5A835D7B-2DD0-4C8A-9D78-18EEBC828FF0}" type="sibTrans" cxnId="{779D67E0-9D75-4F7E-A538-9B51CDA3087A}">
      <dgm:prSet/>
      <dgm:spPr/>
      <dgm:t>
        <a:bodyPr/>
        <a:lstStyle/>
        <a:p>
          <a:endParaRPr lang="es-ES"/>
        </a:p>
      </dgm:t>
    </dgm:pt>
    <dgm:pt modelId="{B381AA51-308F-45E5-9A2B-438EE66F6243}">
      <dgm:prSet phldrT="[Texto]" custT="1"/>
      <dgm:spPr/>
      <dgm:t>
        <a:bodyPr/>
        <a:lstStyle/>
        <a:p>
          <a:r>
            <a:rPr lang="es-ES" sz="1600" dirty="0"/>
            <a:t>Vemos qué datos transformar para que el algoritmo prediga mejor.</a:t>
          </a:r>
        </a:p>
      </dgm:t>
    </dgm:pt>
    <dgm:pt modelId="{586CB882-59A3-4A50-92B1-7B523554281A}" type="parTrans" cxnId="{69C4AAD8-E629-4DEE-B5D8-AE82B8DFCCDE}">
      <dgm:prSet/>
      <dgm:spPr/>
      <dgm:t>
        <a:bodyPr/>
        <a:lstStyle/>
        <a:p>
          <a:endParaRPr lang="es-ES"/>
        </a:p>
      </dgm:t>
    </dgm:pt>
    <dgm:pt modelId="{BE32D57C-BC89-4369-9301-EE3FA08C039F}" type="sibTrans" cxnId="{69C4AAD8-E629-4DEE-B5D8-AE82B8DFCCDE}">
      <dgm:prSet/>
      <dgm:spPr/>
      <dgm:t>
        <a:bodyPr/>
        <a:lstStyle/>
        <a:p>
          <a:endParaRPr lang="es-ES"/>
        </a:p>
      </dgm:t>
    </dgm:pt>
    <dgm:pt modelId="{7F566764-1784-4DEF-9410-A16E02FED176}" type="pres">
      <dgm:prSet presAssocID="{702D7569-307F-488C-A992-320D69C9F6E6}" presName="Name0" presStyleCnt="0">
        <dgm:presLayoutVars>
          <dgm:dir/>
          <dgm:resizeHandles val="exact"/>
        </dgm:presLayoutVars>
      </dgm:prSet>
      <dgm:spPr/>
    </dgm:pt>
    <dgm:pt modelId="{3AC4521A-EACC-4092-A750-5BD16B6F0350}" type="pres">
      <dgm:prSet presAssocID="{2D70606D-6276-490B-A42A-703563F012BC}" presName="composite" presStyleCnt="0"/>
      <dgm:spPr/>
    </dgm:pt>
    <dgm:pt modelId="{FBCAE5E2-741E-4CCD-A5D0-5588C66CD59B}" type="pres">
      <dgm:prSet presAssocID="{2D70606D-6276-490B-A42A-703563F012BC}" presName="imagSh" presStyleLbl="bgImgPlace1" presStyleIdx="0" presStyleCnt="3" custScaleX="179868" custScaleY="181637" custLinFactNeighborX="22866" custLinFactNeighborY="-65975"/>
      <dgm:spPr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</dgm:spPr>
    </dgm:pt>
    <dgm:pt modelId="{16C00DA9-6AE9-4776-9B76-62965201E420}" type="pres">
      <dgm:prSet presAssocID="{2D70606D-6276-490B-A42A-703563F012BC}" presName="txNode" presStyleLbl="node1" presStyleIdx="0" presStyleCnt="3" custScaleX="201316" custScaleY="176155" custLinFactNeighborX="6194" custLinFactNeighborY="40029">
        <dgm:presLayoutVars>
          <dgm:bulletEnabled val="1"/>
        </dgm:presLayoutVars>
      </dgm:prSet>
      <dgm:spPr/>
    </dgm:pt>
    <dgm:pt modelId="{C786937E-FCAA-4F44-B11C-45EBD3DA00CD}" type="pres">
      <dgm:prSet presAssocID="{8F42E759-9CE9-4CBF-87BC-FFC56A47835E}" presName="sibTrans" presStyleLbl="sibTrans2D1" presStyleIdx="0" presStyleCnt="2" custScaleX="177346" custScaleY="166099"/>
      <dgm:spPr/>
    </dgm:pt>
    <dgm:pt modelId="{46516FF0-A35A-4C46-892F-8B767860A4A7}" type="pres">
      <dgm:prSet presAssocID="{8F42E759-9CE9-4CBF-87BC-FFC56A47835E}" presName="connTx" presStyleLbl="sibTrans2D1" presStyleIdx="0" presStyleCnt="2"/>
      <dgm:spPr/>
    </dgm:pt>
    <dgm:pt modelId="{5E13EBE2-7FF6-4C2B-8DA3-ED33865B7D98}" type="pres">
      <dgm:prSet presAssocID="{5996524E-119C-4791-A369-8AD3486B79EA}" presName="composite" presStyleCnt="0"/>
      <dgm:spPr/>
    </dgm:pt>
    <dgm:pt modelId="{8090108C-590D-4716-9DB5-18257F2A3E10}" type="pres">
      <dgm:prSet presAssocID="{5996524E-119C-4791-A369-8AD3486B79EA}" presName="imagSh" presStyleLbl="bgImgPlace1" presStyleIdx="1" presStyleCnt="3" custScaleX="182062" custScaleY="170516" custLinFactNeighborX="-1160" custLinFactNeighborY="-67143"/>
      <dgm:spPr>
        <a:blipFill rotWithShape="1">
          <a:blip xmlns:r="http://schemas.openxmlformats.org/officeDocument/2006/relationships" r:embed="rId2"/>
          <a:srcRect/>
          <a:stretch>
            <a:fillRect l="-24000" r="-24000"/>
          </a:stretch>
        </a:blipFill>
      </dgm:spPr>
    </dgm:pt>
    <dgm:pt modelId="{6DFB6A13-C09D-4DEF-BEAB-6ACA82D295B2}" type="pres">
      <dgm:prSet presAssocID="{5996524E-119C-4791-A369-8AD3486B79EA}" presName="txNode" presStyleLbl="node1" presStyleIdx="1" presStyleCnt="3" custScaleX="205040" custScaleY="179051" custLinFactNeighborX="1486" custLinFactNeighborY="47679">
        <dgm:presLayoutVars>
          <dgm:bulletEnabled val="1"/>
        </dgm:presLayoutVars>
      </dgm:prSet>
      <dgm:spPr/>
    </dgm:pt>
    <dgm:pt modelId="{2FFAE332-8722-4F4B-8834-42F5267A2C09}" type="pres">
      <dgm:prSet presAssocID="{B75427CE-2364-4288-B0A8-AB090769F65B}" presName="sibTrans" presStyleLbl="sibTrans2D1" presStyleIdx="1" presStyleCnt="2" custScaleX="177346" custScaleY="166099"/>
      <dgm:spPr/>
    </dgm:pt>
    <dgm:pt modelId="{2A58A462-A49D-4B8C-9A22-9FB03D1D6DD5}" type="pres">
      <dgm:prSet presAssocID="{B75427CE-2364-4288-B0A8-AB090769F65B}" presName="connTx" presStyleLbl="sibTrans2D1" presStyleIdx="1" presStyleCnt="2"/>
      <dgm:spPr/>
    </dgm:pt>
    <dgm:pt modelId="{EC1D64C8-AD62-4760-9545-2B1B4C5601AD}" type="pres">
      <dgm:prSet presAssocID="{41816F97-FC2F-43B0-9546-A26BF592860D}" presName="composite" presStyleCnt="0"/>
      <dgm:spPr/>
    </dgm:pt>
    <dgm:pt modelId="{5446DE24-5388-4C8A-8505-67BEF95FE5C0}" type="pres">
      <dgm:prSet presAssocID="{41816F97-FC2F-43B0-9546-A26BF592860D}" presName="imagSh" presStyleLbl="bgImgPlace1" presStyleIdx="2" presStyleCnt="3" custScaleX="182062" custScaleY="170516" custLinFactNeighborX="2965" custLinFactNeighborY="-59481"/>
      <dgm:spPr>
        <a:blipFill rotWithShape="1">
          <a:blip xmlns:r="http://schemas.openxmlformats.org/officeDocument/2006/relationships" r:embed="rId3"/>
          <a:srcRect/>
          <a:stretch>
            <a:fillRect l="-101000" r="-101000"/>
          </a:stretch>
        </a:blipFill>
      </dgm:spPr>
    </dgm:pt>
    <dgm:pt modelId="{25C6861C-3432-40C9-86CA-0D36F030E726}" type="pres">
      <dgm:prSet presAssocID="{41816F97-FC2F-43B0-9546-A26BF592860D}" presName="txNode" presStyleLbl="node1" presStyleIdx="2" presStyleCnt="3" custScaleX="201316" custScaleY="176155" custLinFactNeighborX="665" custLinFactNeighborY="47679">
        <dgm:presLayoutVars>
          <dgm:bulletEnabled val="1"/>
        </dgm:presLayoutVars>
      </dgm:prSet>
      <dgm:spPr/>
    </dgm:pt>
  </dgm:ptLst>
  <dgm:cxnLst>
    <dgm:cxn modelId="{DF1C5304-517C-45CB-8A8B-9D04C0C30DDE}" type="presOf" srcId="{5996524E-119C-4791-A369-8AD3486B79EA}" destId="{6DFB6A13-C09D-4DEF-BEAB-6ACA82D295B2}" srcOrd="0" destOrd="0" presId="urn:microsoft.com/office/officeart/2005/8/layout/hProcess10"/>
    <dgm:cxn modelId="{6FB0EE08-8064-483A-A899-B3A7B4BCAE21}" type="presOf" srcId="{86531D55-B1CC-4369-A908-099C5F3EE972}" destId="{16C00DA9-6AE9-4776-9B76-62965201E420}" srcOrd="0" destOrd="1" presId="urn:microsoft.com/office/officeart/2005/8/layout/hProcess10"/>
    <dgm:cxn modelId="{597DCA10-A5D4-4949-91D7-F8F752D49421}" type="presOf" srcId="{10B5ACEE-AE61-49F8-82A1-EA133F3B7994}" destId="{6DFB6A13-C09D-4DEF-BEAB-6ACA82D295B2}" srcOrd="0" destOrd="3" presId="urn:microsoft.com/office/officeart/2005/8/layout/hProcess10"/>
    <dgm:cxn modelId="{D7506A14-0D00-4C3D-A7AD-F6881AC5C60B}" srcId="{2D70606D-6276-490B-A42A-703563F012BC}" destId="{D3D08F70-46A9-434A-97A4-F6EDAA74E020}" srcOrd="1" destOrd="0" parTransId="{A21C36FE-1203-43FF-BEF5-CC3EC871AA45}" sibTransId="{EDF40FF1-5D97-4DDF-935A-CE7327193E71}"/>
    <dgm:cxn modelId="{449F1C1B-519B-442E-A1EE-32133E34D600}" srcId="{702D7569-307F-488C-A992-320D69C9F6E6}" destId="{2D70606D-6276-490B-A42A-703563F012BC}" srcOrd="0" destOrd="0" parTransId="{670E29CC-C70A-49F3-985E-657C4554727E}" sibTransId="{8F42E759-9CE9-4CBF-87BC-FFC56A47835E}"/>
    <dgm:cxn modelId="{254A051E-AC85-4101-8313-523DA37550F3}" srcId="{2D70606D-6276-490B-A42A-703563F012BC}" destId="{7B75F80E-FD5D-4302-9AF9-37C3991A2E02}" srcOrd="2" destOrd="0" parTransId="{D72A9CD7-DF62-4F33-94F5-16E79134EABB}" sibTransId="{FB30E3A2-2A53-49FA-B676-F7875C2A06F2}"/>
    <dgm:cxn modelId="{6E856927-69D0-4D17-94F0-574F81F04AA3}" srcId="{702D7569-307F-488C-A992-320D69C9F6E6}" destId="{5996524E-119C-4791-A369-8AD3486B79EA}" srcOrd="1" destOrd="0" parTransId="{48054011-58C1-4F16-95EB-DC857219AAF1}" sibTransId="{B75427CE-2364-4288-B0A8-AB090769F65B}"/>
    <dgm:cxn modelId="{E6117D30-ADAC-43DB-9B2E-0F1D98D4195E}" type="presOf" srcId="{2D70606D-6276-490B-A42A-703563F012BC}" destId="{16C00DA9-6AE9-4776-9B76-62965201E420}" srcOrd="0" destOrd="0" presId="urn:microsoft.com/office/officeart/2005/8/layout/hProcess10"/>
    <dgm:cxn modelId="{0A82D360-27C5-4FD5-8C08-78EB943F7853}" type="presOf" srcId="{75B45605-C65B-4DB7-A44A-26BEF74E5FDF}" destId="{16C00DA9-6AE9-4776-9B76-62965201E420}" srcOrd="0" destOrd="5" presId="urn:microsoft.com/office/officeart/2005/8/layout/hProcess10"/>
    <dgm:cxn modelId="{FCFF2664-1DA1-4DD0-AC96-F5C406BB0087}" srcId="{2D70606D-6276-490B-A42A-703563F012BC}" destId="{86531D55-B1CC-4369-A908-099C5F3EE972}" srcOrd="0" destOrd="0" parTransId="{9377939F-7DBA-41ED-83C9-842A64374287}" sibTransId="{87E0D5E5-69DA-491C-8B33-10B169133098}"/>
    <dgm:cxn modelId="{9CC04C45-6DBF-4CE8-B107-8B3A20E496D8}" type="presOf" srcId="{7324F722-F11E-4AA4-9B4D-2F26D6539C57}" destId="{16C00DA9-6AE9-4776-9B76-62965201E420}" srcOrd="0" destOrd="4" presId="urn:microsoft.com/office/officeart/2005/8/layout/hProcess10"/>
    <dgm:cxn modelId="{638DDD65-F66D-4770-B684-278C0F9A3C99}" type="presOf" srcId="{B75427CE-2364-4288-B0A8-AB090769F65B}" destId="{2FFAE332-8722-4F4B-8834-42F5267A2C09}" srcOrd="0" destOrd="0" presId="urn:microsoft.com/office/officeart/2005/8/layout/hProcess10"/>
    <dgm:cxn modelId="{DA49EA45-D02F-45FC-9AAF-BA1A3758433D}" type="presOf" srcId="{8F42E759-9CE9-4CBF-87BC-FFC56A47835E}" destId="{C786937E-FCAA-4F44-B11C-45EBD3DA00CD}" srcOrd="0" destOrd="0" presId="urn:microsoft.com/office/officeart/2005/8/layout/hProcess10"/>
    <dgm:cxn modelId="{E4E0DB6E-3555-44E3-80D7-CD311BF35151}" type="presOf" srcId="{2D87A215-42BB-48F1-858D-9B6B8B857FCA}" destId="{6DFB6A13-C09D-4DEF-BEAB-6ACA82D295B2}" srcOrd="0" destOrd="1" presId="urn:microsoft.com/office/officeart/2005/8/layout/hProcess10"/>
    <dgm:cxn modelId="{01983450-AC6E-4C14-94CD-8D6C396BC1D5}" srcId="{41816F97-FC2F-43B0-9546-A26BF592860D}" destId="{E4457E44-D1B3-4D6C-9171-35D4D1D191B9}" srcOrd="0" destOrd="0" parTransId="{AD78192D-FAF7-40A0-B906-3032B32C3CAD}" sibTransId="{6DF53584-E308-43ED-9C8B-C9CDD4C4EDDD}"/>
    <dgm:cxn modelId="{D3243155-4CD1-4C8A-9FA2-B535C76C2297}" type="presOf" srcId="{41816F97-FC2F-43B0-9546-A26BF592860D}" destId="{25C6861C-3432-40C9-86CA-0D36F030E726}" srcOrd="0" destOrd="0" presId="urn:microsoft.com/office/officeart/2005/8/layout/hProcess10"/>
    <dgm:cxn modelId="{96E8AE8D-A89D-44EA-9E2D-68DF2550F039}" srcId="{5996524E-119C-4791-A369-8AD3486B79EA}" destId="{10B5ACEE-AE61-49F8-82A1-EA133F3B7994}" srcOrd="2" destOrd="0" parTransId="{ADA13443-C5DB-45AF-9272-A2E4F2AD8885}" sibTransId="{BADF6CAD-2ED3-46DB-89BE-16D9BF93D084}"/>
    <dgm:cxn modelId="{7CAB00A7-23C2-419C-90B4-D883CD69789C}" type="presOf" srcId="{E4457E44-D1B3-4D6C-9171-35D4D1D191B9}" destId="{25C6861C-3432-40C9-86CA-0D36F030E726}" srcOrd="0" destOrd="1" presId="urn:microsoft.com/office/officeart/2005/8/layout/hProcess10"/>
    <dgm:cxn modelId="{C7376AB6-FEE8-4929-B962-8A9D7DD0ED87}" srcId="{2D70606D-6276-490B-A42A-703563F012BC}" destId="{7324F722-F11E-4AA4-9B4D-2F26D6539C57}" srcOrd="3" destOrd="0" parTransId="{F7914BFB-BCEC-4E70-BB01-1C5F836B99F6}" sibTransId="{981861D3-0DD6-42D1-A4A1-FF4123E72CD5}"/>
    <dgm:cxn modelId="{EAAACEB8-848D-4BBE-97DE-0FCF2666D60F}" type="presOf" srcId="{B75427CE-2364-4288-B0A8-AB090769F65B}" destId="{2A58A462-A49D-4B8C-9A22-9FB03D1D6DD5}" srcOrd="1" destOrd="0" presId="urn:microsoft.com/office/officeart/2005/8/layout/hProcess10"/>
    <dgm:cxn modelId="{83689ABD-8FE1-42DA-890B-B897A4D789B1}" type="presOf" srcId="{702D7569-307F-488C-A992-320D69C9F6E6}" destId="{7F566764-1784-4DEF-9410-A16E02FED176}" srcOrd="0" destOrd="0" presId="urn:microsoft.com/office/officeart/2005/8/layout/hProcess10"/>
    <dgm:cxn modelId="{B0C1F8BE-FF36-4AC3-9BE6-ABA87587F4D5}" type="presOf" srcId="{8F42E759-9CE9-4CBF-87BC-FFC56A47835E}" destId="{46516FF0-A35A-4C46-892F-8B767860A4A7}" srcOrd="1" destOrd="0" presId="urn:microsoft.com/office/officeart/2005/8/layout/hProcess10"/>
    <dgm:cxn modelId="{599C0BC4-CC0A-45ED-983A-950EB855C270}" type="presOf" srcId="{B381AA51-308F-45E5-9A2B-438EE66F6243}" destId="{6DFB6A13-C09D-4DEF-BEAB-6ACA82D295B2}" srcOrd="0" destOrd="4" presId="urn:microsoft.com/office/officeart/2005/8/layout/hProcess10"/>
    <dgm:cxn modelId="{E07CFBCB-FD86-4D32-9BC2-62A72A541C2B}" srcId="{702D7569-307F-488C-A992-320D69C9F6E6}" destId="{41816F97-FC2F-43B0-9546-A26BF592860D}" srcOrd="2" destOrd="0" parTransId="{38EE74AF-7225-452A-AA26-3E75D5E2AA80}" sibTransId="{FE7ACCD8-D486-49A1-80B2-AA58829637D5}"/>
    <dgm:cxn modelId="{CEDE95D8-4F13-40C2-9633-0A5FD02923E8}" type="presOf" srcId="{7B75F80E-FD5D-4302-9AF9-37C3991A2E02}" destId="{16C00DA9-6AE9-4776-9B76-62965201E420}" srcOrd="0" destOrd="3" presId="urn:microsoft.com/office/officeart/2005/8/layout/hProcess10"/>
    <dgm:cxn modelId="{69C4AAD8-E629-4DEE-B5D8-AE82B8DFCCDE}" srcId="{5996524E-119C-4791-A369-8AD3486B79EA}" destId="{B381AA51-308F-45E5-9A2B-438EE66F6243}" srcOrd="3" destOrd="0" parTransId="{586CB882-59A3-4A50-92B1-7B523554281A}" sibTransId="{BE32D57C-BC89-4369-9301-EE3FA08C039F}"/>
    <dgm:cxn modelId="{A67E04D9-3757-403A-82A7-E71AC3EC197C}" srcId="{2D70606D-6276-490B-A42A-703563F012BC}" destId="{75B45605-C65B-4DB7-A44A-26BEF74E5FDF}" srcOrd="4" destOrd="0" parTransId="{AADE1835-2BE7-4357-A8DB-D58782C2C176}" sibTransId="{0EA21519-40DD-4A6F-92DE-BD3B1CDCC8EB}"/>
    <dgm:cxn modelId="{8E5172DC-7C9E-4B3E-A3B3-3A7CA445EF65}" type="presOf" srcId="{20787241-17EA-4F8F-AAA7-877685BC7746}" destId="{6DFB6A13-C09D-4DEF-BEAB-6ACA82D295B2}" srcOrd="0" destOrd="2" presId="urn:microsoft.com/office/officeart/2005/8/layout/hProcess10"/>
    <dgm:cxn modelId="{779D67E0-9D75-4F7E-A538-9B51CDA3087A}" srcId="{5996524E-119C-4791-A369-8AD3486B79EA}" destId="{20787241-17EA-4F8F-AAA7-877685BC7746}" srcOrd="1" destOrd="0" parTransId="{3085CD45-6DA1-4AE0-8759-B4CF4CDB24E6}" sibTransId="{5A835D7B-2DD0-4C8A-9D78-18EEBC828FF0}"/>
    <dgm:cxn modelId="{EC270CF1-0869-430C-A659-4597D671A42F}" type="presOf" srcId="{D3D08F70-46A9-434A-97A4-F6EDAA74E020}" destId="{16C00DA9-6AE9-4776-9B76-62965201E420}" srcOrd="0" destOrd="2" presId="urn:microsoft.com/office/officeart/2005/8/layout/hProcess10"/>
    <dgm:cxn modelId="{5A6706FB-46C9-497B-983A-E6E8BF021598}" srcId="{5996524E-119C-4791-A369-8AD3486B79EA}" destId="{2D87A215-42BB-48F1-858D-9B6B8B857FCA}" srcOrd="0" destOrd="0" parTransId="{65CB26F2-4780-4F7F-AF2E-525BABDAFE96}" sibTransId="{B494B6C7-8723-4020-A53D-0F9275A98728}"/>
    <dgm:cxn modelId="{EE3AA2F5-8F85-4779-A0C0-1CA8269BDEE2}" type="presParOf" srcId="{7F566764-1784-4DEF-9410-A16E02FED176}" destId="{3AC4521A-EACC-4092-A750-5BD16B6F0350}" srcOrd="0" destOrd="0" presId="urn:microsoft.com/office/officeart/2005/8/layout/hProcess10"/>
    <dgm:cxn modelId="{E2169D4C-8DB5-49DF-B098-77F0D87B2B21}" type="presParOf" srcId="{3AC4521A-EACC-4092-A750-5BD16B6F0350}" destId="{FBCAE5E2-741E-4CCD-A5D0-5588C66CD59B}" srcOrd="0" destOrd="0" presId="urn:microsoft.com/office/officeart/2005/8/layout/hProcess10"/>
    <dgm:cxn modelId="{52E4301D-1557-4EFD-988D-0B59F917824A}" type="presParOf" srcId="{3AC4521A-EACC-4092-A750-5BD16B6F0350}" destId="{16C00DA9-6AE9-4776-9B76-62965201E420}" srcOrd="1" destOrd="0" presId="urn:microsoft.com/office/officeart/2005/8/layout/hProcess10"/>
    <dgm:cxn modelId="{A6CC78C9-0E56-410E-9BF8-EEB1479C3BF8}" type="presParOf" srcId="{7F566764-1784-4DEF-9410-A16E02FED176}" destId="{C786937E-FCAA-4F44-B11C-45EBD3DA00CD}" srcOrd="1" destOrd="0" presId="urn:microsoft.com/office/officeart/2005/8/layout/hProcess10"/>
    <dgm:cxn modelId="{3BFECD07-C808-4F9A-896D-FF9A017154BD}" type="presParOf" srcId="{C786937E-FCAA-4F44-B11C-45EBD3DA00CD}" destId="{46516FF0-A35A-4C46-892F-8B767860A4A7}" srcOrd="0" destOrd="0" presId="urn:microsoft.com/office/officeart/2005/8/layout/hProcess10"/>
    <dgm:cxn modelId="{CC1615B5-E2AC-4708-ADA4-D1646AA291AB}" type="presParOf" srcId="{7F566764-1784-4DEF-9410-A16E02FED176}" destId="{5E13EBE2-7FF6-4C2B-8DA3-ED33865B7D98}" srcOrd="2" destOrd="0" presId="urn:microsoft.com/office/officeart/2005/8/layout/hProcess10"/>
    <dgm:cxn modelId="{D3D46D8C-A064-4EB3-A900-5925E400D384}" type="presParOf" srcId="{5E13EBE2-7FF6-4C2B-8DA3-ED33865B7D98}" destId="{8090108C-590D-4716-9DB5-18257F2A3E10}" srcOrd="0" destOrd="0" presId="urn:microsoft.com/office/officeart/2005/8/layout/hProcess10"/>
    <dgm:cxn modelId="{7B8E797A-8A4B-479F-8C27-60B46B2C50DD}" type="presParOf" srcId="{5E13EBE2-7FF6-4C2B-8DA3-ED33865B7D98}" destId="{6DFB6A13-C09D-4DEF-BEAB-6ACA82D295B2}" srcOrd="1" destOrd="0" presId="urn:microsoft.com/office/officeart/2005/8/layout/hProcess10"/>
    <dgm:cxn modelId="{08837C64-88DD-4811-9AF3-B5A985880915}" type="presParOf" srcId="{7F566764-1784-4DEF-9410-A16E02FED176}" destId="{2FFAE332-8722-4F4B-8834-42F5267A2C09}" srcOrd="3" destOrd="0" presId="urn:microsoft.com/office/officeart/2005/8/layout/hProcess10"/>
    <dgm:cxn modelId="{3612B292-FABE-41D3-BE74-C1CC5F94C045}" type="presParOf" srcId="{2FFAE332-8722-4F4B-8834-42F5267A2C09}" destId="{2A58A462-A49D-4B8C-9A22-9FB03D1D6DD5}" srcOrd="0" destOrd="0" presId="urn:microsoft.com/office/officeart/2005/8/layout/hProcess10"/>
    <dgm:cxn modelId="{CE8E90BF-7958-4D39-9351-2AF926466B40}" type="presParOf" srcId="{7F566764-1784-4DEF-9410-A16E02FED176}" destId="{EC1D64C8-AD62-4760-9545-2B1B4C5601AD}" srcOrd="4" destOrd="0" presId="urn:microsoft.com/office/officeart/2005/8/layout/hProcess10"/>
    <dgm:cxn modelId="{0765ABA4-73BF-423B-B8C2-2194ABCE5BD0}" type="presParOf" srcId="{EC1D64C8-AD62-4760-9545-2B1B4C5601AD}" destId="{5446DE24-5388-4C8A-8505-67BEF95FE5C0}" srcOrd="0" destOrd="0" presId="urn:microsoft.com/office/officeart/2005/8/layout/hProcess10"/>
    <dgm:cxn modelId="{12D726D9-8F4D-457E-AEEB-C8BADC285176}" type="presParOf" srcId="{EC1D64C8-AD62-4760-9545-2B1B4C5601AD}" destId="{25C6861C-3432-40C9-86CA-0D36F030E72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A60FAD-1772-4C61-A8D3-31E03C55C05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5DFC1BA8-2874-4311-BAAB-058884ADB091}">
      <dgm:prSet/>
      <dgm:spPr/>
      <dgm:t>
        <a:bodyPr anchor="t"/>
        <a:lstStyle/>
        <a:p>
          <a:r>
            <a:rPr lang="es-ES" b="1" dirty="0"/>
            <a:t>Métricas de Evaluación</a:t>
          </a:r>
          <a:r>
            <a:rPr lang="es-ES" dirty="0"/>
            <a:t>: </a:t>
          </a:r>
        </a:p>
      </dgm:t>
    </dgm:pt>
    <dgm:pt modelId="{A42E2786-39E2-401F-843F-34776A4D2AC5}" type="parTrans" cxnId="{4C858EFB-3871-4977-B801-4B42D0E20F67}">
      <dgm:prSet/>
      <dgm:spPr/>
      <dgm:t>
        <a:bodyPr/>
        <a:lstStyle/>
        <a:p>
          <a:endParaRPr lang="es-ES"/>
        </a:p>
      </dgm:t>
    </dgm:pt>
    <dgm:pt modelId="{2A2C2955-8236-4F41-9B2A-6A5EA8DA4D7D}" type="sibTrans" cxnId="{4C858EFB-3871-4977-B801-4B42D0E20F67}">
      <dgm:prSet/>
      <dgm:spPr/>
      <dgm:t>
        <a:bodyPr/>
        <a:lstStyle/>
        <a:p>
          <a:endParaRPr lang="es-ES"/>
        </a:p>
      </dgm:t>
    </dgm:pt>
    <dgm:pt modelId="{1F8CE8EB-1D13-4F5E-AEEE-D0E0BC8B0A4B}">
      <dgm:prSet/>
      <dgm:spPr/>
      <dgm:t>
        <a:bodyPr/>
        <a:lstStyle/>
        <a:p>
          <a:pPr algn="l"/>
          <a:r>
            <a:rPr lang="es-ES" dirty="0"/>
            <a:t>Los factores que más determinan el precio son los que podíamos esperar, como el tipo de inmueble, la localización, los metros cuadrados, etc.</a:t>
          </a:r>
        </a:p>
      </dgm:t>
    </dgm:pt>
    <dgm:pt modelId="{C4D5C367-6FA7-4279-9FFA-AD11ABB6FF2D}" type="parTrans" cxnId="{290DBF37-7425-43E1-ABCB-51EED2E36A25}">
      <dgm:prSet/>
      <dgm:spPr/>
      <dgm:t>
        <a:bodyPr/>
        <a:lstStyle/>
        <a:p>
          <a:endParaRPr lang="es-ES"/>
        </a:p>
      </dgm:t>
    </dgm:pt>
    <dgm:pt modelId="{DB307F6F-0A94-4346-B151-4093F3D84F8A}" type="sibTrans" cxnId="{290DBF37-7425-43E1-ABCB-51EED2E36A25}">
      <dgm:prSet/>
      <dgm:spPr/>
      <dgm:t>
        <a:bodyPr/>
        <a:lstStyle/>
        <a:p>
          <a:endParaRPr lang="es-ES"/>
        </a:p>
      </dgm:t>
    </dgm:pt>
    <dgm:pt modelId="{D60C3F79-B06A-4A08-8096-8B282D75EF8B}">
      <dgm:prSet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7B7342AB-FF0B-4087-A342-D6D8678F3BC5}" type="sibTrans" cxnId="{D7DDD8C8-BCCD-4813-AABA-F0DD0698578E}">
      <dgm:prSet/>
      <dgm:spPr/>
      <dgm:t>
        <a:bodyPr/>
        <a:lstStyle/>
        <a:p>
          <a:endParaRPr lang="es-ES"/>
        </a:p>
      </dgm:t>
    </dgm:pt>
    <dgm:pt modelId="{480403D9-8DA0-4460-88C3-74EBF98AC0AC}" type="parTrans" cxnId="{D7DDD8C8-BCCD-4813-AABA-F0DD0698578E}">
      <dgm:prSet/>
      <dgm:spPr/>
      <dgm:t>
        <a:bodyPr/>
        <a:lstStyle/>
        <a:p>
          <a:endParaRPr lang="es-ES"/>
        </a:p>
      </dgm:t>
    </dgm:pt>
    <dgm:pt modelId="{C4D40CAB-9425-45C8-BF7F-6231C2489DB5}">
      <dgm:prSet/>
      <dgm:spPr/>
      <dgm:t>
        <a:bodyPr/>
        <a:lstStyle/>
        <a:p>
          <a:pPr algn="l"/>
          <a:r>
            <a:rPr lang="es-ES" dirty="0"/>
            <a:t>Elegimos el mejor modelo: la </a:t>
          </a:r>
          <a:r>
            <a:rPr lang="es-ES" b="1" dirty="0"/>
            <a:t>Regresión Lineal </a:t>
          </a:r>
          <a:r>
            <a:rPr lang="es-ES" dirty="0"/>
            <a:t>y lo aplicamos a los datos de entrenamiento, obteniendo una correlación R2 de 0,8 entre las variables usadas y el precio predicho de los nuevos inmuebles.</a:t>
          </a:r>
        </a:p>
        <a:p>
          <a:pPr algn="ctr"/>
          <a:endParaRPr lang="es-ES" dirty="0"/>
        </a:p>
      </dgm:t>
    </dgm:pt>
    <dgm:pt modelId="{34A68109-45FD-4C5A-9815-30BA9ACED7AE}" type="parTrans" cxnId="{1A70E3A8-917A-41D2-AD1E-8B765AF1ECC8}">
      <dgm:prSet/>
      <dgm:spPr/>
      <dgm:t>
        <a:bodyPr/>
        <a:lstStyle/>
        <a:p>
          <a:endParaRPr lang="es-ES"/>
        </a:p>
      </dgm:t>
    </dgm:pt>
    <dgm:pt modelId="{7E8DEA23-0C2C-4E5F-9AB4-94B562405140}" type="sibTrans" cxnId="{1A70E3A8-917A-41D2-AD1E-8B765AF1ECC8}">
      <dgm:prSet/>
      <dgm:spPr/>
      <dgm:t>
        <a:bodyPr/>
        <a:lstStyle/>
        <a:p>
          <a:endParaRPr lang="es-ES"/>
        </a:p>
      </dgm:t>
    </dgm:pt>
    <dgm:pt modelId="{52F01232-5610-4E46-825F-663967D1A713}" type="pres">
      <dgm:prSet presAssocID="{BCA60FAD-1772-4C61-A8D3-31E03C55C05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F05FE5-9DC4-4297-993A-6FAD5EE18990}" type="pres">
      <dgm:prSet presAssocID="{D60C3F79-B06A-4A08-8096-8B282D75EF8B}" presName="root1" presStyleCnt="0"/>
      <dgm:spPr/>
    </dgm:pt>
    <dgm:pt modelId="{83255BF9-E4AD-45D6-97DF-1313832B635B}" type="pres">
      <dgm:prSet presAssocID="{D60C3F79-B06A-4A08-8096-8B282D75EF8B}" presName="LevelOneTextNode" presStyleLbl="node0" presStyleIdx="0" presStyleCnt="2" custScaleX="115532" custScaleY="147477" custLinFactNeighborX="-2497" custLinFactNeighborY="75581">
        <dgm:presLayoutVars>
          <dgm:chPref val="3"/>
        </dgm:presLayoutVars>
      </dgm:prSet>
      <dgm:spPr/>
    </dgm:pt>
    <dgm:pt modelId="{D46DA627-8B79-4092-9EEC-97E9F08BD108}" type="pres">
      <dgm:prSet presAssocID="{D60C3F79-B06A-4A08-8096-8B282D75EF8B}" presName="level2hierChild" presStyleCnt="0"/>
      <dgm:spPr/>
    </dgm:pt>
    <dgm:pt modelId="{518E43F1-2D48-4153-A28A-AB2BA43FFB1B}" type="pres">
      <dgm:prSet presAssocID="{A42E2786-39E2-401F-843F-34776A4D2AC5}" presName="conn2-1" presStyleLbl="parChTrans1D2" presStyleIdx="0" presStyleCnt="2"/>
      <dgm:spPr/>
    </dgm:pt>
    <dgm:pt modelId="{43E9EF22-BEAA-4FF9-871B-0F9CEB59F4D1}" type="pres">
      <dgm:prSet presAssocID="{A42E2786-39E2-401F-843F-34776A4D2AC5}" presName="connTx" presStyleLbl="parChTrans1D2" presStyleIdx="0" presStyleCnt="2"/>
      <dgm:spPr/>
    </dgm:pt>
    <dgm:pt modelId="{0558CD6B-86F5-4200-A66B-76341B8B15FD}" type="pres">
      <dgm:prSet presAssocID="{5DFC1BA8-2874-4311-BAAB-058884ADB091}" presName="root2" presStyleCnt="0"/>
      <dgm:spPr/>
    </dgm:pt>
    <dgm:pt modelId="{F44DC726-1E28-467E-B0B6-483CBE86917A}" type="pres">
      <dgm:prSet presAssocID="{5DFC1BA8-2874-4311-BAAB-058884ADB091}" presName="LevelTwoTextNode" presStyleLbl="node2" presStyleIdx="0" presStyleCnt="2" custScaleX="213788" custScaleY="136332" custLinFactNeighborX="-12251" custLinFactNeighborY="-17680">
        <dgm:presLayoutVars>
          <dgm:chPref val="3"/>
        </dgm:presLayoutVars>
      </dgm:prSet>
      <dgm:spPr/>
    </dgm:pt>
    <dgm:pt modelId="{BCFE1D88-5012-4AE9-9854-9FC1C6FDA8EA}" type="pres">
      <dgm:prSet presAssocID="{5DFC1BA8-2874-4311-BAAB-058884ADB091}" presName="level3hierChild" presStyleCnt="0"/>
      <dgm:spPr/>
    </dgm:pt>
    <dgm:pt modelId="{502CB511-D5E7-4FE2-BD24-8D3FCF203B72}" type="pres">
      <dgm:prSet presAssocID="{C4D5C367-6FA7-4279-9FFA-AD11ABB6FF2D}" presName="conn2-1" presStyleLbl="parChTrans1D2" presStyleIdx="1" presStyleCnt="2"/>
      <dgm:spPr/>
    </dgm:pt>
    <dgm:pt modelId="{29B00CE2-D2B6-45EF-8415-52B308C4366E}" type="pres">
      <dgm:prSet presAssocID="{C4D5C367-6FA7-4279-9FFA-AD11ABB6FF2D}" presName="connTx" presStyleLbl="parChTrans1D2" presStyleIdx="1" presStyleCnt="2"/>
      <dgm:spPr/>
    </dgm:pt>
    <dgm:pt modelId="{85C2A9B1-31F9-4988-B0D1-72DE68B9760A}" type="pres">
      <dgm:prSet presAssocID="{1F8CE8EB-1D13-4F5E-AEEE-D0E0BC8B0A4B}" presName="root2" presStyleCnt="0"/>
      <dgm:spPr/>
    </dgm:pt>
    <dgm:pt modelId="{409886C3-652D-437B-837E-2B290E269EC1}" type="pres">
      <dgm:prSet presAssocID="{1F8CE8EB-1D13-4F5E-AEEE-D0E0BC8B0A4B}" presName="LevelTwoTextNode" presStyleLbl="node2" presStyleIdx="1" presStyleCnt="2" custScaleX="214560" custScaleY="139669" custLinFactY="43336" custLinFactNeighborX="-7595" custLinFactNeighborY="100000">
        <dgm:presLayoutVars>
          <dgm:chPref val="3"/>
        </dgm:presLayoutVars>
      </dgm:prSet>
      <dgm:spPr/>
    </dgm:pt>
    <dgm:pt modelId="{5F9D2FF9-8AC2-4A43-A654-FC268945B7F9}" type="pres">
      <dgm:prSet presAssocID="{1F8CE8EB-1D13-4F5E-AEEE-D0E0BC8B0A4B}" presName="level3hierChild" presStyleCnt="0"/>
      <dgm:spPr/>
    </dgm:pt>
    <dgm:pt modelId="{A7B52563-D283-4318-B62C-C4186DCC72A3}" type="pres">
      <dgm:prSet presAssocID="{C4D40CAB-9425-45C8-BF7F-6231C2489DB5}" presName="root1" presStyleCnt="0"/>
      <dgm:spPr/>
    </dgm:pt>
    <dgm:pt modelId="{2E96B840-BBDD-41FB-9D2E-6723CB2C5C5B}" type="pres">
      <dgm:prSet presAssocID="{C4D40CAB-9425-45C8-BF7F-6231C2489DB5}" presName="LevelOneTextNode" presStyleLbl="node0" presStyleIdx="1" presStyleCnt="2" custScaleX="214560" custScaleY="139669" custLinFactX="48545" custLinFactY="-62906" custLinFactNeighborX="100000" custLinFactNeighborY="-100000">
        <dgm:presLayoutVars>
          <dgm:chPref val="3"/>
        </dgm:presLayoutVars>
      </dgm:prSet>
      <dgm:spPr/>
    </dgm:pt>
    <dgm:pt modelId="{AE2A8371-FEDC-4ED5-A2DB-5E067B96D944}" type="pres">
      <dgm:prSet presAssocID="{C4D40CAB-9425-45C8-BF7F-6231C2489DB5}" presName="level2hierChild" presStyleCnt="0"/>
      <dgm:spPr/>
    </dgm:pt>
  </dgm:ptLst>
  <dgm:cxnLst>
    <dgm:cxn modelId="{BB5DF31C-F4D6-480A-8CF9-D2775F5AF0A4}" type="presOf" srcId="{C4D40CAB-9425-45C8-BF7F-6231C2489DB5}" destId="{2E96B840-BBDD-41FB-9D2E-6723CB2C5C5B}" srcOrd="0" destOrd="0" presId="urn:microsoft.com/office/officeart/2005/8/layout/hierarchy2"/>
    <dgm:cxn modelId="{F7F89620-B041-47EF-8991-ACEEE77F6282}" type="presOf" srcId="{BCA60FAD-1772-4C61-A8D3-31E03C55C051}" destId="{52F01232-5610-4E46-825F-663967D1A713}" srcOrd="0" destOrd="0" presId="urn:microsoft.com/office/officeart/2005/8/layout/hierarchy2"/>
    <dgm:cxn modelId="{290DBF37-7425-43E1-ABCB-51EED2E36A25}" srcId="{D60C3F79-B06A-4A08-8096-8B282D75EF8B}" destId="{1F8CE8EB-1D13-4F5E-AEEE-D0E0BC8B0A4B}" srcOrd="1" destOrd="0" parTransId="{C4D5C367-6FA7-4279-9FFA-AD11ABB6FF2D}" sibTransId="{DB307F6F-0A94-4346-B151-4093F3D84F8A}"/>
    <dgm:cxn modelId="{D102843E-B8B0-47F4-9F86-9801B1FC5855}" type="presOf" srcId="{C4D5C367-6FA7-4279-9FFA-AD11ABB6FF2D}" destId="{29B00CE2-D2B6-45EF-8415-52B308C4366E}" srcOrd="1" destOrd="0" presId="urn:microsoft.com/office/officeart/2005/8/layout/hierarchy2"/>
    <dgm:cxn modelId="{15263041-DBBB-475D-9AE1-FE82E5B1E9A3}" type="presOf" srcId="{5DFC1BA8-2874-4311-BAAB-058884ADB091}" destId="{F44DC726-1E28-467E-B0B6-483CBE86917A}" srcOrd="0" destOrd="0" presId="urn:microsoft.com/office/officeart/2005/8/layout/hierarchy2"/>
    <dgm:cxn modelId="{597C1E68-445D-4376-908F-2533834D5018}" type="presOf" srcId="{A42E2786-39E2-401F-843F-34776A4D2AC5}" destId="{43E9EF22-BEAA-4FF9-871B-0F9CEB59F4D1}" srcOrd="1" destOrd="0" presId="urn:microsoft.com/office/officeart/2005/8/layout/hierarchy2"/>
    <dgm:cxn modelId="{52F9F552-828D-491B-9854-F3ADBA0477BA}" type="presOf" srcId="{1F8CE8EB-1D13-4F5E-AEEE-D0E0BC8B0A4B}" destId="{409886C3-652D-437B-837E-2B290E269EC1}" srcOrd="0" destOrd="0" presId="urn:microsoft.com/office/officeart/2005/8/layout/hierarchy2"/>
    <dgm:cxn modelId="{1A70E3A8-917A-41D2-AD1E-8B765AF1ECC8}" srcId="{BCA60FAD-1772-4C61-A8D3-31E03C55C051}" destId="{C4D40CAB-9425-45C8-BF7F-6231C2489DB5}" srcOrd="1" destOrd="0" parTransId="{34A68109-45FD-4C5A-9815-30BA9ACED7AE}" sibTransId="{7E8DEA23-0C2C-4E5F-9AB4-94B562405140}"/>
    <dgm:cxn modelId="{2F6B6BC7-61B3-4617-ABD8-C7EE8C4635AC}" type="presOf" srcId="{C4D5C367-6FA7-4279-9FFA-AD11ABB6FF2D}" destId="{502CB511-D5E7-4FE2-BD24-8D3FCF203B72}" srcOrd="0" destOrd="0" presId="urn:microsoft.com/office/officeart/2005/8/layout/hierarchy2"/>
    <dgm:cxn modelId="{6234D4C7-A070-488B-8787-02A13BB3C965}" type="presOf" srcId="{D60C3F79-B06A-4A08-8096-8B282D75EF8B}" destId="{83255BF9-E4AD-45D6-97DF-1313832B635B}" srcOrd="0" destOrd="0" presId="urn:microsoft.com/office/officeart/2005/8/layout/hierarchy2"/>
    <dgm:cxn modelId="{D7DDD8C8-BCCD-4813-AABA-F0DD0698578E}" srcId="{BCA60FAD-1772-4C61-A8D3-31E03C55C051}" destId="{D60C3F79-B06A-4A08-8096-8B282D75EF8B}" srcOrd="0" destOrd="0" parTransId="{480403D9-8DA0-4460-88C3-74EBF98AC0AC}" sibTransId="{7B7342AB-FF0B-4087-A342-D6D8678F3BC5}"/>
    <dgm:cxn modelId="{A1DA2EE7-DFF5-4A8B-AC95-F0227FDF25AD}" type="presOf" srcId="{A42E2786-39E2-401F-843F-34776A4D2AC5}" destId="{518E43F1-2D48-4153-A28A-AB2BA43FFB1B}" srcOrd="0" destOrd="0" presId="urn:microsoft.com/office/officeart/2005/8/layout/hierarchy2"/>
    <dgm:cxn modelId="{4C858EFB-3871-4977-B801-4B42D0E20F67}" srcId="{D60C3F79-B06A-4A08-8096-8B282D75EF8B}" destId="{5DFC1BA8-2874-4311-BAAB-058884ADB091}" srcOrd="0" destOrd="0" parTransId="{A42E2786-39E2-401F-843F-34776A4D2AC5}" sibTransId="{2A2C2955-8236-4F41-9B2A-6A5EA8DA4D7D}"/>
    <dgm:cxn modelId="{5D906B8C-62FC-4F66-A665-A28F537822B7}" type="presParOf" srcId="{52F01232-5610-4E46-825F-663967D1A713}" destId="{B2F05FE5-9DC4-4297-993A-6FAD5EE18990}" srcOrd="0" destOrd="0" presId="urn:microsoft.com/office/officeart/2005/8/layout/hierarchy2"/>
    <dgm:cxn modelId="{A4280144-65EF-436F-A657-71C1C71672D3}" type="presParOf" srcId="{B2F05FE5-9DC4-4297-993A-6FAD5EE18990}" destId="{83255BF9-E4AD-45D6-97DF-1313832B635B}" srcOrd="0" destOrd="0" presId="urn:microsoft.com/office/officeart/2005/8/layout/hierarchy2"/>
    <dgm:cxn modelId="{C73CB6E0-54DF-4E7F-8FFA-6BFC10D22648}" type="presParOf" srcId="{B2F05FE5-9DC4-4297-993A-6FAD5EE18990}" destId="{D46DA627-8B79-4092-9EEC-97E9F08BD108}" srcOrd="1" destOrd="0" presId="urn:microsoft.com/office/officeart/2005/8/layout/hierarchy2"/>
    <dgm:cxn modelId="{3812B150-99F7-4C73-952A-7021E45AE4FE}" type="presParOf" srcId="{D46DA627-8B79-4092-9EEC-97E9F08BD108}" destId="{518E43F1-2D48-4153-A28A-AB2BA43FFB1B}" srcOrd="0" destOrd="0" presId="urn:microsoft.com/office/officeart/2005/8/layout/hierarchy2"/>
    <dgm:cxn modelId="{4DA1AD01-5B97-4F0E-8803-089098031BCC}" type="presParOf" srcId="{518E43F1-2D48-4153-A28A-AB2BA43FFB1B}" destId="{43E9EF22-BEAA-4FF9-871B-0F9CEB59F4D1}" srcOrd="0" destOrd="0" presId="urn:microsoft.com/office/officeart/2005/8/layout/hierarchy2"/>
    <dgm:cxn modelId="{085CBDD8-6833-4FA3-B3C0-D2F3A664EDA2}" type="presParOf" srcId="{D46DA627-8B79-4092-9EEC-97E9F08BD108}" destId="{0558CD6B-86F5-4200-A66B-76341B8B15FD}" srcOrd="1" destOrd="0" presId="urn:microsoft.com/office/officeart/2005/8/layout/hierarchy2"/>
    <dgm:cxn modelId="{5BC83763-4FD5-4D69-9A0E-0AFCBCB9719B}" type="presParOf" srcId="{0558CD6B-86F5-4200-A66B-76341B8B15FD}" destId="{F44DC726-1E28-467E-B0B6-483CBE86917A}" srcOrd="0" destOrd="0" presId="urn:microsoft.com/office/officeart/2005/8/layout/hierarchy2"/>
    <dgm:cxn modelId="{F56971DE-9AC1-4E3B-BE8B-02AD7D831076}" type="presParOf" srcId="{0558CD6B-86F5-4200-A66B-76341B8B15FD}" destId="{BCFE1D88-5012-4AE9-9854-9FC1C6FDA8EA}" srcOrd="1" destOrd="0" presId="urn:microsoft.com/office/officeart/2005/8/layout/hierarchy2"/>
    <dgm:cxn modelId="{38D4BFF9-86E3-4522-B3E6-58891C687E7A}" type="presParOf" srcId="{D46DA627-8B79-4092-9EEC-97E9F08BD108}" destId="{502CB511-D5E7-4FE2-BD24-8D3FCF203B72}" srcOrd="2" destOrd="0" presId="urn:microsoft.com/office/officeart/2005/8/layout/hierarchy2"/>
    <dgm:cxn modelId="{512F959C-B8F3-4DE9-8D2E-084D0214ECD6}" type="presParOf" srcId="{502CB511-D5E7-4FE2-BD24-8D3FCF203B72}" destId="{29B00CE2-D2B6-45EF-8415-52B308C4366E}" srcOrd="0" destOrd="0" presId="urn:microsoft.com/office/officeart/2005/8/layout/hierarchy2"/>
    <dgm:cxn modelId="{4C51CB87-6E66-4B18-82E0-306AA32B7055}" type="presParOf" srcId="{D46DA627-8B79-4092-9EEC-97E9F08BD108}" destId="{85C2A9B1-31F9-4988-B0D1-72DE68B9760A}" srcOrd="3" destOrd="0" presId="urn:microsoft.com/office/officeart/2005/8/layout/hierarchy2"/>
    <dgm:cxn modelId="{3E65DA13-49FB-420E-9ADE-9BD0062D967D}" type="presParOf" srcId="{85C2A9B1-31F9-4988-B0D1-72DE68B9760A}" destId="{409886C3-652D-437B-837E-2B290E269EC1}" srcOrd="0" destOrd="0" presId="urn:microsoft.com/office/officeart/2005/8/layout/hierarchy2"/>
    <dgm:cxn modelId="{A75A77AA-5B4F-4F90-9D86-2C213D52EB14}" type="presParOf" srcId="{85C2A9B1-31F9-4988-B0D1-72DE68B9760A}" destId="{5F9D2FF9-8AC2-4A43-A654-FC268945B7F9}" srcOrd="1" destOrd="0" presId="urn:microsoft.com/office/officeart/2005/8/layout/hierarchy2"/>
    <dgm:cxn modelId="{E8CCA3DF-4E7E-412E-BA80-B281AFB1AA36}" type="presParOf" srcId="{52F01232-5610-4E46-825F-663967D1A713}" destId="{A7B52563-D283-4318-B62C-C4186DCC72A3}" srcOrd="1" destOrd="0" presId="urn:microsoft.com/office/officeart/2005/8/layout/hierarchy2"/>
    <dgm:cxn modelId="{37E5B40B-A701-4AD4-A044-80B3E36164F2}" type="presParOf" srcId="{A7B52563-D283-4318-B62C-C4186DCC72A3}" destId="{2E96B840-BBDD-41FB-9D2E-6723CB2C5C5B}" srcOrd="0" destOrd="0" presId="urn:microsoft.com/office/officeart/2005/8/layout/hierarchy2"/>
    <dgm:cxn modelId="{B36CD388-B5FB-49ED-AB00-8B41AFA46B55}" type="presParOf" srcId="{A7B52563-D283-4318-B62C-C4186DCC72A3}" destId="{AE2A8371-FEDC-4ED5-A2DB-5E067B96D9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6F9531-5728-4BEF-86C7-309D7FE94D6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E767B4-7F21-4580-8699-B47D9B2E9C02}">
      <dgm:prSet custT="1"/>
      <dgm:spPr/>
      <dgm:t>
        <a:bodyPr/>
        <a:lstStyle/>
        <a:p>
          <a:pPr>
            <a:buNone/>
          </a:pPr>
          <a:endParaRPr lang="es-ES" sz="2000" dirty="0"/>
        </a:p>
      </dgm:t>
    </dgm:pt>
    <dgm:pt modelId="{0CD8FC58-6264-4D8B-96B2-DD0E442D3E27}" type="parTrans" cxnId="{3E6535D5-B22C-4BB0-8684-528A7C399BB4}">
      <dgm:prSet/>
      <dgm:spPr/>
      <dgm:t>
        <a:bodyPr/>
        <a:lstStyle/>
        <a:p>
          <a:endParaRPr lang="es-ES"/>
        </a:p>
      </dgm:t>
    </dgm:pt>
    <dgm:pt modelId="{403F7EC6-3DBB-40BA-91B4-0FA1DA497733}" type="sibTrans" cxnId="{3E6535D5-B22C-4BB0-8684-528A7C399BB4}">
      <dgm:prSet/>
      <dgm:spPr/>
      <dgm:t>
        <a:bodyPr/>
        <a:lstStyle/>
        <a:p>
          <a:endParaRPr lang="es-ES"/>
        </a:p>
      </dgm:t>
    </dgm:pt>
    <dgm:pt modelId="{3CD84452-ADF5-495D-BB62-873D6B53E193}">
      <dgm:prSet custT="1"/>
      <dgm:spPr/>
      <dgm:t>
        <a:bodyPr/>
        <a:lstStyle/>
        <a:p>
          <a:r>
            <a:rPr lang="es-ES" sz="2000" dirty="0"/>
            <a:t>Alcance: solo para Madrid. </a:t>
          </a:r>
        </a:p>
      </dgm:t>
    </dgm:pt>
    <dgm:pt modelId="{F0317FAD-8F25-4412-BD1E-2BA0C647CF53}" type="parTrans" cxnId="{51B1CFE8-43A4-40ED-A98B-D470CE6A7531}">
      <dgm:prSet/>
      <dgm:spPr/>
      <dgm:t>
        <a:bodyPr/>
        <a:lstStyle/>
        <a:p>
          <a:endParaRPr lang="es-ES"/>
        </a:p>
      </dgm:t>
    </dgm:pt>
    <dgm:pt modelId="{4AC043BD-94A1-4784-AA91-D8F227F0C6A4}" type="sibTrans" cxnId="{51B1CFE8-43A4-40ED-A98B-D470CE6A7531}">
      <dgm:prSet/>
      <dgm:spPr/>
      <dgm:t>
        <a:bodyPr/>
        <a:lstStyle/>
        <a:p>
          <a:endParaRPr lang="es-ES"/>
        </a:p>
      </dgm:t>
    </dgm:pt>
    <dgm:pt modelId="{8195C9B6-2100-4202-8965-1C2DEE920E0F}">
      <dgm:prSet custT="1"/>
      <dgm:spPr/>
      <dgm:t>
        <a:bodyPr/>
        <a:lstStyle/>
        <a:p>
          <a:r>
            <a:rPr lang="es-ES" sz="2000" b="1" dirty="0"/>
            <a:t>Mejoras</a:t>
          </a:r>
          <a:r>
            <a:rPr lang="es-ES" sz="2000" dirty="0"/>
            <a:t>: se pueden probar otros algoritmos en caso de necesitar mejores predicciones. Con los </a:t>
          </a:r>
          <a:r>
            <a:rPr lang="es-ES" sz="2000" i="1" dirty="0"/>
            <a:t>pipelines</a:t>
          </a:r>
          <a:r>
            <a:rPr lang="es-ES" sz="2000" dirty="0"/>
            <a:t> montados es fácil.</a:t>
          </a:r>
        </a:p>
      </dgm:t>
    </dgm:pt>
    <dgm:pt modelId="{46717EA8-8F45-4320-97B5-55DE2E50ABAA}" type="parTrans" cxnId="{C2584AC1-1EC8-4817-9A1B-5BCDF6653C8D}">
      <dgm:prSet/>
      <dgm:spPr/>
      <dgm:t>
        <a:bodyPr/>
        <a:lstStyle/>
        <a:p>
          <a:endParaRPr lang="es-ES"/>
        </a:p>
      </dgm:t>
    </dgm:pt>
    <dgm:pt modelId="{84F05D2C-683D-43AC-A3FE-BEE6E3319056}" type="sibTrans" cxnId="{C2584AC1-1EC8-4817-9A1B-5BCDF6653C8D}">
      <dgm:prSet/>
      <dgm:spPr/>
      <dgm:t>
        <a:bodyPr/>
        <a:lstStyle/>
        <a:p>
          <a:endParaRPr lang="es-ES"/>
        </a:p>
      </dgm:t>
    </dgm:pt>
    <dgm:pt modelId="{CE0885D2-F62E-4F7D-A7F6-E6CA5599E23D}">
      <dgm:prSet custT="1"/>
      <dgm:spPr/>
      <dgm:t>
        <a:bodyPr/>
        <a:lstStyle/>
        <a:p>
          <a:endParaRPr lang="es-ES" sz="2000" dirty="0"/>
        </a:p>
      </dgm:t>
    </dgm:pt>
    <dgm:pt modelId="{A929DE93-98B2-4271-9228-6BF97BDE1924}" type="parTrans" cxnId="{03A244CC-B013-4818-909C-36CCEEFC0C30}">
      <dgm:prSet/>
      <dgm:spPr/>
      <dgm:t>
        <a:bodyPr/>
        <a:lstStyle/>
        <a:p>
          <a:endParaRPr lang="es-ES"/>
        </a:p>
      </dgm:t>
    </dgm:pt>
    <dgm:pt modelId="{9760DE3B-0DD2-436E-9239-F4C10CA080A8}" type="sibTrans" cxnId="{03A244CC-B013-4818-909C-36CCEEFC0C30}">
      <dgm:prSet/>
      <dgm:spPr/>
      <dgm:t>
        <a:bodyPr/>
        <a:lstStyle/>
        <a:p>
          <a:endParaRPr lang="es-ES"/>
        </a:p>
      </dgm:t>
    </dgm:pt>
    <dgm:pt modelId="{223B2183-2764-4F37-804B-2C0A672D0899}">
      <dgm:prSet custT="1"/>
      <dgm:spPr/>
      <dgm:t>
        <a:bodyPr/>
        <a:lstStyle/>
        <a:p>
          <a:endParaRPr lang="es-ES" sz="2000" dirty="0"/>
        </a:p>
      </dgm:t>
    </dgm:pt>
    <dgm:pt modelId="{4F53D242-0BB4-4ED1-BF83-9902FD33C2AF}" type="parTrans" cxnId="{EEBC2346-3F0F-440C-A1F9-5A9C3C0EFBA4}">
      <dgm:prSet/>
      <dgm:spPr/>
      <dgm:t>
        <a:bodyPr/>
        <a:lstStyle/>
        <a:p>
          <a:endParaRPr lang="es-ES"/>
        </a:p>
      </dgm:t>
    </dgm:pt>
    <dgm:pt modelId="{709658B1-2F0A-440F-8A94-297D63DEC752}" type="sibTrans" cxnId="{EEBC2346-3F0F-440C-A1F9-5A9C3C0EFBA4}">
      <dgm:prSet/>
      <dgm:spPr/>
      <dgm:t>
        <a:bodyPr/>
        <a:lstStyle/>
        <a:p>
          <a:endParaRPr lang="es-ES"/>
        </a:p>
      </dgm:t>
    </dgm:pt>
    <dgm:pt modelId="{E5B7F3B0-DF0B-46F3-8EBC-39E5648FD21B}">
      <dgm:prSet custT="1"/>
      <dgm:spPr/>
      <dgm:t>
        <a:bodyPr/>
        <a:lstStyle/>
        <a:p>
          <a:r>
            <a:rPr lang="es-ES" sz="2000" b="1" dirty="0"/>
            <a:t>Ventajas:</a:t>
          </a:r>
          <a:endParaRPr lang="es-ES" sz="2000" dirty="0"/>
        </a:p>
      </dgm:t>
    </dgm:pt>
    <dgm:pt modelId="{5A32B6C9-6A33-40FE-80D9-B4F4A7B368B4}" type="sibTrans" cxnId="{89D6ED3D-9FCB-4675-8248-DFA37713D9FA}">
      <dgm:prSet/>
      <dgm:spPr/>
      <dgm:t>
        <a:bodyPr/>
        <a:lstStyle/>
        <a:p>
          <a:endParaRPr lang="es-ES"/>
        </a:p>
      </dgm:t>
    </dgm:pt>
    <dgm:pt modelId="{7520398A-66F0-4D92-B703-37FFF9B55FF5}" type="parTrans" cxnId="{89D6ED3D-9FCB-4675-8248-DFA37713D9FA}">
      <dgm:prSet/>
      <dgm:spPr/>
      <dgm:t>
        <a:bodyPr/>
        <a:lstStyle/>
        <a:p>
          <a:endParaRPr lang="es-ES"/>
        </a:p>
      </dgm:t>
    </dgm:pt>
    <dgm:pt modelId="{F866B6D0-DE7A-48B5-846B-BDD607A50799}">
      <dgm:prSet custT="1"/>
      <dgm:spPr/>
      <dgm:t>
        <a:bodyPr/>
        <a:lstStyle/>
        <a:p>
          <a:pPr>
            <a:buNone/>
          </a:pPr>
          <a:r>
            <a:rPr lang="es-ES" sz="2000" dirty="0"/>
            <a:t>   Somos capaces de proporcionar     rápidamente un precio estimado. </a:t>
          </a:r>
        </a:p>
      </dgm:t>
    </dgm:pt>
    <dgm:pt modelId="{335AE02D-66CC-4655-9C6F-1B55DBC13751}" type="parTrans" cxnId="{FE7A697C-E944-42E0-AC3A-C653CA27A8AF}">
      <dgm:prSet/>
      <dgm:spPr/>
      <dgm:t>
        <a:bodyPr/>
        <a:lstStyle/>
        <a:p>
          <a:endParaRPr lang="es-ES"/>
        </a:p>
      </dgm:t>
    </dgm:pt>
    <dgm:pt modelId="{447CCA73-52FF-4297-A2A9-3287F8ED6911}" type="sibTrans" cxnId="{FE7A697C-E944-42E0-AC3A-C653CA27A8AF}">
      <dgm:prSet/>
      <dgm:spPr/>
      <dgm:t>
        <a:bodyPr/>
        <a:lstStyle/>
        <a:p>
          <a:endParaRPr lang="es-ES"/>
        </a:p>
      </dgm:t>
    </dgm:pt>
    <dgm:pt modelId="{64DB1BCA-AAE1-4536-9100-27666789D8D0}">
      <dgm:prSet custT="1"/>
      <dgm:spPr/>
      <dgm:t>
        <a:bodyPr/>
        <a:lstStyle/>
        <a:p>
          <a:pPr>
            <a:buNone/>
          </a:pPr>
          <a:r>
            <a:rPr lang="es-ES" sz="2000" dirty="0"/>
            <a:t>   El algoritmo se puede reentrenar fácilmente con nuevos datos y adaptarlo a otras ciudades. </a:t>
          </a:r>
        </a:p>
      </dgm:t>
    </dgm:pt>
    <dgm:pt modelId="{99AF421B-19C8-4D49-AA36-7DCCE1CA3CE1}" type="parTrans" cxnId="{4158D1DE-12BC-4CEC-BDF5-3C6CB7F4D282}">
      <dgm:prSet/>
      <dgm:spPr/>
      <dgm:t>
        <a:bodyPr/>
        <a:lstStyle/>
        <a:p>
          <a:endParaRPr lang="es-ES"/>
        </a:p>
      </dgm:t>
    </dgm:pt>
    <dgm:pt modelId="{12E52F6A-4129-4E89-A50B-F94B31CA7E3F}" type="sibTrans" cxnId="{4158D1DE-12BC-4CEC-BDF5-3C6CB7F4D282}">
      <dgm:prSet/>
      <dgm:spPr/>
      <dgm:t>
        <a:bodyPr/>
        <a:lstStyle/>
        <a:p>
          <a:endParaRPr lang="es-ES"/>
        </a:p>
      </dgm:t>
    </dgm:pt>
    <dgm:pt modelId="{1A73D4E1-BD2F-4AFD-88AF-89920DDF91CF}">
      <dgm:prSet custT="1"/>
      <dgm:spPr/>
      <dgm:t>
        <a:bodyPr/>
        <a:lstStyle/>
        <a:p>
          <a:pPr>
            <a:buNone/>
          </a:pPr>
          <a:endParaRPr lang="es-ES" sz="2000" dirty="0"/>
        </a:p>
      </dgm:t>
    </dgm:pt>
    <dgm:pt modelId="{F75FC282-9443-4A68-974C-9830061D2482}" type="parTrans" cxnId="{A46676C8-BFC6-4A8C-8F7D-FD9040E3C985}">
      <dgm:prSet/>
      <dgm:spPr/>
      <dgm:t>
        <a:bodyPr/>
        <a:lstStyle/>
        <a:p>
          <a:endParaRPr lang="es-ES"/>
        </a:p>
      </dgm:t>
    </dgm:pt>
    <dgm:pt modelId="{220F4A13-F16C-4CDF-8446-3C9FCDD4E159}" type="sibTrans" cxnId="{A46676C8-BFC6-4A8C-8F7D-FD9040E3C985}">
      <dgm:prSet/>
      <dgm:spPr/>
      <dgm:t>
        <a:bodyPr/>
        <a:lstStyle/>
        <a:p>
          <a:endParaRPr lang="es-ES"/>
        </a:p>
      </dgm:t>
    </dgm:pt>
    <dgm:pt modelId="{9443EFCC-51F5-46EF-95ED-32F758BF154C}" type="pres">
      <dgm:prSet presAssocID="{E56F9531-5728-4BEF-86C7-309D7FE94D69}" presName="linearFlow" presStyleCnt="0">
        <dgm:presLayoutVars>
          <dgm:dir/>
          <dgm:resizeHandles val="exact"/>
        </dgm:presLayoutVars>
      </dgm:prSet>
      <dgm:spPr/>
    </dgm:pt>
    <dgm:pt modelId="{5D00F1A8-C3BC-47EB-8C35-29A4C54994CB}" type="pres">
      <dgm:prSet presAssocID="{25E767B4-7F21-4580-8699-B47D9B2E9C02}" presName="composite" presStyleCnt="0"/>
      <dgm:spPr/>
    </dgm:pt>
    <dgm:pt modelId="{8BD9A876-A15C-4FD9-9238-4533621C52EE}" type="pres">
      <dgm:prSet presAssocID="{25E767B4-7F21-4580-8699-B47D9B2E9C02}" presName="imgShp" presStyleLbl="fgImgPlace1" presStyleIdx="0" presStyleCnt="1" custScaleX="138429" custScaleY="93788" custLinFactNeighborX="-10955" custLinFactNeighborY="-650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E2DDE60D-3746-4383-AD24-091A6C62CBAB}" type="pres">
      <dgm:prSet presAssocID="{25E767B4-7F21-4580-8699-B47D9B2E9C02}" presName="txShp" presStyleLbl="node1" presStyleIdx="0" presStyleCnt="1" custScaleX="120651" custScaleY="162040" custLinFactNeighborX="4482" custLinFactNeighborY="3441">
        <dgm:presLayoutVars>
          <dgm:bulletEnabled val="1"/>
        </dgm:presLayoutVars>
      </dgm:prSet>
      <dgm:spPr/>
    </dgm:pt>
  </dgm:ptLst>
  <dgm:cxnLst>
    <dgm:cxn modelId="{64F60834-0F5F-434B-AE70-558C65680F54}" type="presOf" srcId="{CE0885D2-F62E-4F7D-A7F6-E6CA5599E23D}" destId="{E2DDE60D-3746-4383-AD24-091A6C62CBAB}" srcOrd="0" destOrd="5" presId="urn:microsoft.com/office/officeart/2005/8/layout/vList3"/>
    <dgm:cxn modelId="{89D6ED3D-9FCB-4675-8248-DFA37713D9FA}" srcId="{25E767B4-7F21-4580-8699-B47D9B2E9C02}" destId="{E5B7F3B0-DF0B-46F3-8EBC-39E5648FD21B}" srcOrd="0" destOrd="0" parTransId="{7520398A-66F0-4D92-B703-37FFF9B55FF5}" sibTransId="{5A32B6C9-6A33-40FE-80D9-B4F4A7B368B4}"/>
    <dgm:cxn modelId="{7E064162-AC55-4867-8FE1-AF384A7601E6}" type="presOf" srcId="{25E767B4-7F21-4580-8699-B47D9B2E9C02}" destId="{E2DDE60D-3746-4383-AD24-091A6C62CBAB}" srcOrd="0" destOrd="0" presId="urn:microsoft.com/office/officeart/2005/8/layout/vList3"/>
    <dgm:cxn modelId="{EEBC2346-3F0F-440C-A1F9-5A9C3C0EFBA4}" srcId="{25E767B4-7F21-4580-8699-B47D9B2E9C02}" destId="{223B2183-2764-4F37-804B-2C0A672D0899}" srcOrd="6" destOrd="0" parTransId="{4F53D242-0BB4-4ED1-BF83-9902FD33C2AF}" sibTransId="{709658B1-2F0A-440F-8A94-297D63DEC752}"/>
    <dgm:cxn modelId="{F9DF376A-58A2-4918-88DA-804938038E3F}" type="presOf" srcId="{1A73D4E1-BD2F-4AFD-88AF-89920DDF91CF}" destId="{E2DDE60D-3746-4383-AD24-091A6C62CBAB}" srcOrd="0" destOrd="3" presId="urn:microsoft.com/office/officeart/2005/8/layout/vList3"/>
    <dgm:cxn modelId="{D6276C6C-CB03-49B6-A5C0-488347A7151E}" type="presOf" srcId="{F866B6D0-DE7A-48B5-846B-BDD607A50799}" destId="{E2DDE60D-3746-4383-AD24-091A6C62CBAB}" srcOrd="0" destOrd="2" presId="urn:microsoft.com/office/officeart/2005/8/layout/vList3"/>
    <dgm:cxn modelId="{FE7A697C-E944-42E0-AC3A-C653CA27A8AF}" srcId="{25E767B4-7F21-4580-8699-B47D9B2E9C02}" destId="{F866B6D0-DE7A-48B5-846B-BDD607A50799}" srcOrd="1" destOrd="0" parTransId="{335AE02D-66CC-4655-9C6F-1B55DBC13751}" sibTransId="{447CCA73-52FF-4297-A2A9-3287F8ED6911}"/>
    <dgm:cxn modelId="{D019807D-0CAD-49CD-B300-5A052ADF319F}" type="presOf" srcId="{E5B7F3B0-DF0B-46F3-8EBC-39E5648FD21B}" destId="{E2DDE60D-3746-4383-AD24-091A6C62CBAB}" srcOrd="0" destOrd="1" presId="urn:microsoft.com/office/officeart/2005/8/layout/vList3"/>
    <dgm:cxn modelId="{BFA1BB9D-FACE-457A-8165-B6373F77E169}" type="presOf" srcId="{223B2183-2764-4F37-804B-2C0A672D0899}" destId="{E2DDE60D-3746-4383-AD24-091A6C62CBAB}" srcOrd="0" destOrd="7" presId="urn:microsoft.com/office/officeart/2005/8/layout/vList3"/>
    <dgm:cxn modelId="{5D8E54A7-B71E-4248-A1B5-950F520C750A}" type="presOf" srcId="{3CD84452-ADF5-495D-BB62-873D6B53E193}" destId="{E2DDE60D-3746-4383-AD24-091A6C62CBAB}" srcOrd="0" destOrd="6" presId="urn:microsoft.com/office/officeart/2005/8/layout/vList3"/>
    <dgm:cxn modelId="{238285BF-FE84-4916-BE88-1B18F980CE9C}" type="presOf" srcId="{64DB1BCA-AAE1-4536-9100-27666789D8D0}" destId="{E2DDE60D-3746-4383-AD24-091A6C62CBAB}" srcOrd="0" destOrd="4" presId="urn:microsoft.com/office/officeart/2005/8/layout/vList3"/>
    <dgm:cxn modelId="{C2584AC1-1EC8-4817-9A1B-5BCDF6653C8D}" srcId="{25E767B4-7F21-4580-8699-B47D9B2E9C02}" destId="{8195C9B6-2100-4202-8965-1C2DEE920E0F}" srcOrd="7" destOrd="0" parTransId="{46717EA8-8F45-4320-97B5-55DE2E50ABAA}" sibTransId="{84F05D2C-683D-43AC-A3FE-BEE6E3319056}"/>
    <dgm:cxn modelId="{7C9E73C6-3412-43F7-B55B-2C7A50D5C174}" type="presOf" srcId="{8195C9B6-2100-4202-8965-1C2DEE920E0F}" destId="{E2DDE60D-3746-4383-AD24-091A6C62CBAB}" srcOrd="0" destOrd="8" presId="urn:microsoft.com/office/officeart/2005/8/layout/vList3"/>
    <dgm:cxn modelId="{A46676C8-BFC6-4A8C-8F7D-FD9040E3C985}" srcId="{25E767B4-7F21-4580-8699-B47D9B2E9C02}" destId="{1A73D4E1-BD2F-4AFD-88AF-89920DDF91CF}" srcOrd="2" destOrd="0" parTransId="{F75FC282-9443-4A68-974C-9830061D2482}" sibTransId="{220F4A13-F16C-4CDF-8446-3C9FCDD4E159}"/>
    <dgm:cxn modelId="{03A244CC-B013-4818-909C-36CCEEFC0C30}" srcId="{25E767B4-7F21-4580-8699-B47D9B2E9C02}" destId="{CE0885D2-F62E-4F7D-A7F6-E6CA5599E23D}" srcOrd="4" destOrd="0" parTransId="{A929DE93-98B2-4271-9228-6BF97BDE1924}" sibTransId="{9760DE3B-0DD2-436E-9239-F4C10CA080A8}"/>
    <dgm:cxn modelId="{3E6535D5-B22C-4BB0-8684-528A7C399BB4}" srcId="{E56F9531-5728-4BEF-86C7-309D7FE94D69}" destId="{25E767B4-7F21-4580-8699-B47D9B2E9C02}" srcOrd="0" destOrd="0" parTransId="{0CD8FC58-6264-4D8B-96B2-DD0E442D3E27}" sibTransId="{403F7EC6-3DBB-40BA-91B4-0FA1DA497733}"/>
    <dgm:cxn modelId="{A023ECD8-6F95-46F6-AB9F-9D89739E1DF4}" type="presOf" srcId="{E56F9531-5728-4BEF-86C7-309D7FE94D69}" destId="{9443EFCC-51F5-46EF-95ED-32F758BF154C}" srcOrd="0" destOrd="0" presId="urn:microsoft.com/office/officeart/2005/8/layout/vList3"/>
    <dgm:cxn modelId="{4158D1DE-12BC-4CEC-BDF5-3C6CB7F4D282}" srcId="{25E767B4-7F21-4580-8699-B47D9B2E9C02}" destId="{64DB1BCA-AAE1-4536-9100-27666789D8D0}" srcOrd="3" destOrd="0" parTransId="{99AF421B-19C8-4D49-AA36-7DCCE1CA3CE1}" sibTransId="{12E52F6A-4129-4E89-A50B-F94B31CA7E3F}"/>
    <dgm:cxn modelId="{51B1CFE8-43A4-40ED-A98B-D470CE6A7531}" srcId="{25E767B4-7F21-4580-8699-B47D9B2E9C02}" destId="{3CD84452-ADF5-495D-BB62-873D6B53E193}" srcOrd="5" destOrd="0" parTransId="{F0317FAD-8F25-4412-BD1E-2BA0C647CF53}" sibTransId="{4AC043BD-94A1-4784-AA91-D8F227F0C6A4}"/>
    <dgm:cxn modelId="{688C9372-C8E2-4BFE-A475-7D0449884824}" type="presParOf" srcId="{9443EFCC-51F5-46EF-95ED-32F758BF154C}" destId="{5D00F1A8-C3BC-47EB-8C35-29A4C54994CB}" srcOrd="0" destOrd="0" presId="urn:microsoft.com/office/officeart/2005/8/layout/vList3"/>
    <dgm:cxn modelId="{F6B838A1-7F75-4B67-9CF2-179FE05A78BD}" type="presParOf" srcId="{5D00F1A8-C3BC-47EB-8C35-29A4C54994CB}" destId="{8BD9A876-A15C-4FD9-9238-4533621C52EE}" srcOrd="0" destOrd="0" presId="urn:microsoft.com/office/officeart/2005/8/layout/vList3"/>
    <dgm:cxn modelId="{7968CFC8-AF9D-45DB-AA47-8EC244D2F7E9}" type="presParOf" srcId="{5D00F1A8-C3BC-47EB-8C35-29A4C54994CB}" destId="{E2DDE60D-3746-4383-AD24-091A6C62CBA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7C53F-CFD9-400E-B603-24238210FA10}">
      <dsp:nvSpPr>
        <dsp:cNvPr id="0" name=""/>
        <dsp:cNvSpPr/>
      </dsp:nvSpPr>
      <dsp:spPr>
        <a:xfrm>
          <a:off x="2357474" y="2119463"/>
          <a:ext cx="4257684" cy="1639701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dirty="0">
            <a:solidFill>
              <a:schemeClr val="tx1"/>
            </a:solidFill>
          </a:endParaRPr>
        </a:p>
      </dsp:txBody>
      <dsp:txXfrm>
        <a:off x="2437518" y="2199507"/>
        <a:ext cx="4097596" cy="1479613"/>
      </dsp:txXfrm>
    </dsp:sp>
    <dsp:sp modelId="{D9E8A1E2-4689-4A60-9E14-AF88D7EEBEE9}">
      <dsp:nvSpPr>
        <dsp:cNvPr id="0" name=""/>
        <dsp:cNvSpPr/>
      </dsp:nvSpPr>
      <dsp:spPr>
        <a:xfrm>
          <a:off x="0" y="632177"/>
          <a:ext cx="9029701" cy="1527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OBJETIVO: NUESTRO PROBLEMA DE NEGOCIO.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Queremos ayudar al departamento comercial de una gran inmobiliaria madrileña a determinar con la mayor exactitud posible el precio de mercado de un inmueble basándonos en datos de transacciones pasadas. </a:t>
          </a:r>
        </a:p>
      </dsp:txBody>
      <dsp:txXfrm>
        <a:off x="74551" y="706728"/>
        <a:ext cx="8880599" cy="1378077"/>
      </dsp:txXfrm>
    </dsp:sp>
    <dsp:sp modelId="{306FF840-22C1-4743-AE78-6AC870AC3222}">
      <dsp:nvSpPr>
        <dsp:cNvPr id="0" name=""/>
        <dsp:cNvSpPr/>
      </dsp:nvSpPr>
      <dsp:spPr>
        <a:xfrm>
          <a:off x="0" y="3747741"/>
          <a:ext cx="9029701" cy="1527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MOTIVACIÓN: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Madrid ha experimentado un crecimiento muy grande en el número y valor de las transacciones. La mejora en el conocimiento de fijación de precios implica mayores oportunidades y una mayor generación de valor para la empresa además de un mejor servicio para el cliente que puede tener valoraciones ajustadas para orientarle con la fijación del precio.</a:t>
          </a:r>
        </a:p>
      </dsp:txBody>
      <dsp:txXfrm>
        <a:off x="74551" y="3822292"/>
        <a:ext cx="8880599" cy="1378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9A284-17C0-4AB2-B4AB-0176ED9C68AB}">
      <dsp:nvSpPr>
        <dsp:cNvPr id="0" name=""/>
        <dsp:cNvSpPr/>
      </dsp:nvSpPr>
      <dsp:spPr>
        <a:xfrm>
          <a:off x="0" y="173498"/>
          <a:ext cx="3357733" cy="2014639"/>
        </a:xfrm>
        <a:prstGeom prst="rect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LOS DATOS: </a:t>
          </a:r>
        </a:p>
      </dsp:txBody>
      <dsp:txXfrm>
        <a:off x="0" y="173498"/>
        <a:ext cx="3357733" cy="2014639"/>
      </dsp:txXfrm>
    </dsp:sp>
    <dsp:sp modelId="{6FC37033-02AF-477C-B7AB-627957943429}">
      <dsp:nvSpPr>
        <dsp:cNvPr id="0" name=""/>
        <dsp:cNvSpPr/>
      </dsp:nvSpPr>
      <dsp:spPr>
        <a:xfrm>
          <a:off x="3693506" y="173498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Obtenemos datos de KAGGLE:  </a:t>
          </a:r>
          <a:r>
            <a:rPr lang="es-ES" sz="18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https://www.kaggle.com/mirbektoktogaraev/madrid-real-estate-market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693506" y="173498"/>
        <a:ext cx="3357733" cy="2014639"/>
      </dsp:txXfrm>
    </dsp:sp>
    <dsp:sp modelId="{E1948E22-98EF-4788-81D6-0611977AE407}">
      <dsp:nvSpPr>
        <dsp:cNvPr id="0" name=""/>
        <dsp:cNvSpPr/>
      </dsp:nvSpPr>
      <dsp:spPr>
        <a:xfrm>
          <a:off x="7387012" y="173498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i="1" kern="1200" dirty="0" err="1"/>
            <a:t>Datase</a:t>
          </a:r>
          <a:r>
            <a:rPr lang="es-ES" sz="1800" kern="1200" dirty="0" err="1"/>
            <a:t>t</a:t>
          </a:r>
          <a:r>
            <a:rPr lang="es-ES" sz="1800" kern="1200" dirty="0"/>
            <a:t> que agrupa 21.742 anuncios de inmuebles de diferentes portales inmobiliarios:</a:t>
          </a:r>
        </a:p>
      </dsp:txBody>
      <dsp:txXfrm>
        <a:off x="7387012" y="173498"/>
        <a:ext cx="3357733" cy="2014639"/>
      </dsp:txXfrm>
    </dsp:sp>
    <dsp:sp modelId="{6F3F8290-5AFD-4D25-9B4A-67954205DFB9}">
      <dsp:nvSpPr>
        <dsp:cNvPr id="0" name=""/>
        <dsp:cNvSpPr/>
      </dsp:nvSpPr>
      <dsp:spPr>
        <a:xfrm>
          <a:off x="1846753" y="2660876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ym typeface="Wingdings" panose="05000000000000000000" pitchFamily="2" charset="2"/>
            </a:rPr>
            <a:t>Se puede considerar una base de</a:t>
          </a:r>
          <a:r>
            <a:rPr lang="es-ES" sz="1800" kern="1200" dirty="0"/>
            <a:t> datos suficientemente amplia para saber qué determina el precio de venta.</a:t>
          </a:r>
        </a:p>
      </dsp:txBody>
      <dsp:txXfrm>
        <a:off x="1846753" y="2660876"/>
        <a:ext cx="3357733" cy="2014639"/>
      </dsp:txXfrm>
    </dsp:sp>
    <dsp:sp modelId="{1F3B8461-56F0-49B8-AEF0-1FBE6394A5D5}">
      <dsp:nvSpPr>
        <dsp:cNvPr id="0" name=""/>
        <dsp:cNvSpPr/>
      </dsp:nvSpPr>
      <dsp:spPr>
        <a:xfrm>
          <a:off x="5525955" y="2538195"/>
          <a:ext cx="3357733" cy="228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Ejemplos: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Datos de146 barrios madrileños.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Son datos de tipo numérico, categórico, descripciones y booleanos.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Variables como precio, número de baños, barrio, distrito, si tiene todo tipo de instalaciones, etc.</a:t>
          </a:r>
        </a:p>
      </dsp:txBody>
      <dsp:txXfrm>
        <a:off x="5525955" y="2538195"/>
        <a:ext cx="3357733" cy="2288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EEC36-7014-47C7-BEEB-DBF13B9C92FA}">
      <dsp:nvSpPr>
        <dsp:cNvPr id="0" name=""/>
        <dsp:cNvSpPr/>
      </dsp:nvSpPr>
      <dsp:spPr>
        <a:xfrm>
          <a:off x="1587257" y="2513"/>
          <a:ext cx="7383948" cy="1150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/>
            <a:t>Metodología: análisis secuencial propio de </a:t>
          </a:r>
          <a:r>
            <a:rPr lang="es-ES" sz="3200" b="1" i="1" kern="1200" dirty="0"/>
            <a:t>Machine </a:t>
          </a:r>
          <a:r>
            <a:rPr lang="es-ES" sz="3200" b="1" i="1" kern="1200" dirty="0" err="1"/>
            <a:t>Learning</a:t>
          </a:r>
          <a:r>
            <a:rPr lang="es-ES" sz="3200" b="1" kern="1200" dirty="0"/>
            <a:t>.</a:t>
          </a:r>
          <a:endParaRPr lang="es-ES" sz="3200" kern="1200" dirty="0"/>
        </a:p>
      </dsp:txBody>
      <dsp:txXfrm>
        <a:off x="1620968" y="36224"/>
        <a:ext cx="7316526" cy="1083543"/>
      </dsp:txXfrm>
    </dsp:sp>
    <dsp:sp modelId="{C9F32CA2-F53F-4B79-B915-E11C6DA4D2AE}">
      <dsp:nvSpPr>
        <dsp:cNvPr id="0" name=""/>
        <dsp:cNvSpPr/>
      </dsp:nvSpPr>
      <dsp:spPr>
        <a:xfrm>
          <a:off x="2325652" y="1153478"/>
          <a:ext cx="738394" cy="863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223"/>
              </a:lnTo>
              <a:lnTo>
                <a:pt x="738394" y="8632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DA05C-C268-4B8B-96CE-9C6D1451B85D}">
      <dsp:nvSpPr>
        <dsp:cNvPr id="0" name=""/>
        <dsp:cNvSpPr/>
      </dsp:nvSpPr>
      <dsp:spPr>
        <a:xfrm>
          <a:off x="3064046" y="1441220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1.Visualización y análisis previo de los datos (EDA): 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queremos ver qué aporta valor, qué información es prescindible y qué transformaciones necesitan los datos antes de ser usados.</a:t>
          </a:r>
        </a:p>
      </dsp:txBody>
      <dsp:txXfrm>
        <a:off x="3097757" y="1474931"/>
        <a:ext cx="5657626" cy="1083543"/>
      </dsp:txXfrm>
    </dsp:sp>
    <dsp:sp modelId="{9D102ED2-9FF0-4934-BB85-A734EC39264A}">
      <dsp:nvSpPr>
        <dsp:cNvPr id="0" name=""/>
        <dsp:cNvSpPr/>
      </dsp:nvSpPr>
      <dsp:spPr>
        <a:xfrm>
          <a:off x="2325652" y="1153478"/>
          <a:ext cx="738394" cy="2301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1930"/>
              </a:lnTo>
              <a:lnTo>
                <a:pt x="738394" y="23019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26EC9-E861-45B2-AA03-1504E934ED36}">
      <dsp:nvSpPr>
        <dsp:cNvPr id="0" name=""/>
        <dsp:cNvSpPr/>
      </dsp:nvSpPr>
      <dsp:spPr>
        <a:xfrm>
          <a:off x="3064046" y="2879926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2. Modelo de Entrenamiento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: se ha usado un método basado en </a:t>
          </a:r>
          <a:r>
            <a:rPr lang="es-ES" sz="1900" b="1" i="1" kern="1200" dirty="0">
              <a:solidFill>
                <a:schemeClr val="accent2">
                  <a:lumMod val="75000"/>
                </a:schemeClr>
              </a:solidFill>
            </a:rPr>
            <a:t>pipelines 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para poder transformar los datos que se van a usar y entrenar y evaluar fácilmente los modelos (algoritmos).</a:t>
          </a:r>
        </a:p>
      </dsp:txBody>
      <dsp:txXfrm>
        <a:off x="3097757" y="2913637"/>
        <a:ext cx="5657626" cy="1083543"/>
      </dsp:txXfrm>
    </dsp:sp>
    <dsp:sp modelId="{240F1452-FF6C-443D-A062-518A0FA06EFB}">
      <dsp:nvSpPr>
        <dsp:cNvPr id="0" name=""/>
        <dsp:cNvSpPr/>
      </dsp:nvSpPr>
      <dsp:spPr>
        <a:xfrm>
          <a:off x="2325652" y="1153478"/>
          <a:ext cx="738394" cy="3740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0637"/>
              </a:lnTo>
              <a:lnTo>
                <a:pt x="738394" y="37406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15017-754C-48F2-97D4-DCE2160E10D2}">
      <dsp:nvSpPr>
        <dsp:cNvPr id="0" name=""/>
        <dsp:cNvSpPr/>
      </dsp:nvSpPr>
      <dsp:spPr>
        <a:xfrm>
          <a:off x="3064046" y="4318633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3. Algoritmos Utilizados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: como queremos ver qué determina el precio, se han usado algoritmos de regresión: Regresión Lineal, Árboles de regresión, el regresor XGB y el LGBM.</a:t>
          </a:r>
        </a:p>
      </dsp:txBody>
      <dsp:txXfrm>
        <a:off x="3097757" y="4352344"/>
        <a:ext cx="5657626" cy="1083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AE5E2-741E-4CCD-A5D0-5588C66CD59B}">
      <dsp:nvSpPr>
        <dsp:cNvPr id="0" name=""/>
        <dsp:cNvSpPr/>
      </dsp:nvSpPr>
      <dsp:spPr>
        <a:xfrm>
          <a:off x="350586" y="94463"/>
          <a:ext cx="2740060" cy="276700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00DA9-6AE9-4776-9B76-62965201E420}">
      <dsp:nvSpPr>
        <dsp:cNvPr id="0" name=""/>
        <dsp:cNvSpPr/>
      </dsp:nvSpPr>
      <dsp:spPr>
        <a:xfrm>
          <a:off x="181234" y="2665079"/>
          <a:ext cx="3066793" cy="2683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Visualización y división de los datos: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Visualización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División de datos en dos </a:t>
          </a:r>
          <a:r>
            <a:rPr lang="es-ES" sz="1600" kern="1200" dirty="0" err="1"/>
            <a:t>subsets</a:t>
          </a:r>
          <a:r>
            <a:rPr lang="es-ES" sz="1600" kern="1200" dirty="0"/>
            <a:t>: </a:t>
          </a:r>
          <a:r>
            <a:rPr lang="es-ES" sz="1600" i="1" kern="1200" dirty="0" err="1"/>
            <a:t>train</a:t>
          </a:r>
          <a:r>
            <a:rPr lang="es-ES" sz="1600" kern="1200" dirty="0"/>
            <a:t> y </a:t>
          </a:r>
          <a:r>
            <a:rPr lang="es-ES" sz="1600" i="1" kern="1200" dirty="0"/>
            <a:t>test</a:t>
          </a:r>
          <a:r>
            <a:rPr lang="es-E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Entrenaremos con </a:t>
          </a:r>
          <a:r>
            <a:rPr lang="es-ES" sz="1600" i="1" kern="1200" dirty="0" err="1"/>
            <a:t>train</a:t>
          </a:r>
          <a:r>
            <a:rPr lang="es-E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Probaremos si funciona con </a:t>
          </a:r>
          <a:r>
            <a:rPr lang="es-ES" sz="1600" i="1" kern="1200" dirty="0"/>
            <a:t>test</a:t>
          </a:r>
          <a:r>
            <a:rPr lang="es-ES" sz="1600" kern="1200" dirty="0"/>
            <a:t>.</a:t>
          </a:r>
          <a:endParaRPr lang="es-ES" sz="1600" i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500" kern="1200" dirty="0"/>
        </a:p>
      </dsp:txBody>
      <dsp:txXfrm>
        <a:off x="259831" y="2743676"/>
        <a:ext cx="2909599" cy="2526303"/>
      </dsp:txXfrm>
    </dsp:sp>
    <dsp:sp modelId="{C786937E-FCAA-4F44-B11C-45EBD3DA00CD}">
      <dsp:nvSpPr>
        <dsp:cNvPr id="0" name=""/>
        <dsp:cNvSpPr/>
      </dsp:nvSpPr>
      <dsp:spPr>
        <a:xfrm rot="21527886">
          <a:off x="3227063" y="1138223"/>
          <a:ext cx="394702" cy="6079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900" kern="1200"/>
        </a:p>
      </dsp:txBody>
      <dsp:txXfrm>
        <a:off x="3227076" y="1261064"/>
        <a:ext cx="276291" cy="364799"/>
      </dsp:txXfrm>
    </dsp:sp>
    <dsp:sp modelId="{8090108C-590D-4716-9DB5-18257F2A3E10}">
      <dsp:nvSpPr>
        <dsp:cNvPr id="0" name=""/>
        <dsp:cNvSpPr/>
      </dsp:nvSpPr>
      <dsp:spPr>
        <a:xfrm>
          <a:off x="3726394" y="107994"/>
          <a:ext cx="2773483" cy="25975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24000" r="-2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6A13-C09D-4DEF-BEAB-6ACA82D295B2}">
      <dsp:nvSpPr>
        <dsp:cNvPr id="0" name=""/>
        <dsp:cNvSpPr/>
      </dsp:nvSpPr>
      <dsp:spPr>
        <a:xfrm>
          <a:off x="3839673" y="2706176"/>
          <a:ext cx="3123524" cy="2727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Análisis de los datos (EDA</a:t>
          </a:r>
          <a:r>
            <a:rPr lang="es-ES" sz="1200" kern="1200" dirty="0"/>
            <a:t>(*)</a:t>
          </a:r>
          <a:r>
            <a:rPr lang="es-ES" sz="1800" kern="1200" dirty="0"/>
            <a:t>):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Analizamos los datos con los que vamos a entrenar el modelo.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Vemos el tipo de datos que son.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Seleccionando de cuáles prescindir y con cuáles nos quedaríamos.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Vemos qué datos transformar para que el algoritmo prediga mejor.</a:t>
          </a:r>
        </a:p>
      </dsp:txBody>
      <dsp:txXfrm>
        <a:off x="3919562" y="2786065"/>
        <a:ext cx="2963746" cy="2567836"/>
      </dsp:txXfrm>
    </dsp:sp>
    <dsp:sp modelId="{2FFAE332-8722-4F4B-8834-42F5267A2C09}">
      <dsp:nvSpPr>
        <dsp:cNvPr id="0" name=""/>
        <dsp:cNvSpPr/>
      </dsp:nvSpPr>
      <dsp:spPr>
        <a:xfrm rot="114037">
          <a:off x="6730704" y="1167561"/>
          <a:ext cx="668405" cy="6079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900" kern="1200"/>
        </a:p>
      </dsp:txBody>
      <dsp:txXfrm>
        <a:off x="6730754" y="1286135"/>
        <a:ext cx="486006" cy="364799"/>
      </dsp:txXfrm>
    </dsp:sp>
    <dsp:sp modelId="{5446DE24-5388-4C8A-8505-67BEF95FE5C0}">
      <dsp:nvSpPr>
        <dsp:cNvPr id="0" name=""/>
        <dsp:cNvSpPr/>
      </dsp:nvSpPr>
      <dsp:spPr>
        <a:xfrm>
          <a:off x="7576124" y="235744"/>
          <a:ext cx="2773483" cy="25975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101000" r="-10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6861C-3432-40C9-86CA-0D36F030E726}">
      <dsp:nvSpPr>
        <dsp:cNvPr id="0" name=""/>
        <dsp:cNvSpPr/>
      </dsp:nvSpPr>
      <dsp:spPr>
        <a:xfrm>
          <a:off x="7634544" y="2739263"/>
          <a:ext cx="3066793" cy="2683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PIPELINES: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Preparamos un procesado “industrial” que permite el procesado y entrenamiento del modelo de forma fácil y ahorrando tiempo y dinero.</a:t>
          </a:r>
        </a:p>
      </dsp:txBody>
      <dsp:txXfrm>
        <a:off x="7713141" y="2817860"/>
        <a:ext cx="2909599" cy="25263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55BF9-E4AD-45D6-97DF-1313832B635B}">
      <dsp:nvSpPr>
        <dsp:cNvPr id="0" name=""/>
        <dsp:cNvSpPr/>
      </dsp:nvSpPr>
      <dsp:spPr>
        <a:xfrm>
          <a:off x="250021" y="1731641"/>
          <a:ext cx="2715275" cy="1733029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 dirty="0"/>
        </a:p>
      </dsp:txBody>
      <dsp:txXfrm>
        <a:off x="300780" y="1782400"/>
        <a:ext cx="2613757" cy="1631511"/>
      </dsp:txXfrm>
    </dsp:sp>
    <dsp:sp modelId="{518E43F1-2D48-4153-A28A-AB2BA43FFB1B}">
      <dsp:nvSpPr>
        <dsp:cNvPr id="0" name=""/>
        <dsp:cNvSpPr/>
      </dsp:nvSpPr>
      <dsp:spPr>
        <a:xfrm rot="17494876">
          <a:off x="2354419" y="1679400"/>
          <a:ext cx="1932607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1932607" y="20192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3272407" y="1651278"/>
        <a:ext cx="96630" cy="96630"/>
      </dsp:txXfrm>
    </dsp:sp>
    <dsp:sp modelId="{F44DC726-1E28-467E-B0B6-483CBE86917A}">
      <dsp:nvSpPr>
        <dsp:cNvPr id="0" name=""/>
        <dsp:cNvSpPr/>
      </dsp:nvSpPr>
      <dsp:spPr>
        <a:xfrm>
          <a:off x="3676149" y="0"/>
          <a:ext cx="5024523" cy="160206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Métricas de Evaluación</a:t>
          </a:r>
          <a:r>
            <a:rPr lang="es-ES" sz="1600" kern="1200" dirty="0"/>
            <a:t>: </a:t>
          </a:r>
        </a:p>
      </dsp:txBody>
      <dsp:txXfrm>
        <a:off x="3723072" y="46923"/>
        <a:ext cx="4930677" cy="1508216"/>
      </dsp:txXfrm>
    </dsp:sp>
    <dsp:sp modelId="{502CB511-D5E7-4FE2-BD24-8D3FCF203B72}">
      <dsp:nvSpPr>
        <dsp:cNvPr id="0" name=""/>
        <dsp:cNvSpPr/>
      </dsp:nvSpPr>
      <dsp:spPr>
        <a:xfrm rot="3842849">
          <a:off x="2438243" y="3420646"/>
          <a:ext cx="1874384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1874384" y="20192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3328576" y="3393979"/>
        <a:ext cx="93719" cy="93719"/>
      </dsp:txXfrm>
    </dsp:sp>
    <dsp:sp modelId="{409886C3-652D-437B-837E-2B290E269EC1}">
      <dsp:nvSpPr>
        <dsp:cNvPr id="0" name=""/>
        <dsp:cNvSpPr/>
      </dsp:nvSpPr>
      <dsp:spPr>
        <a:xfrm>
          <a:off x="3785576" y="3462884"/>
          <a:ext cx="5042667" cy="164127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Los factores que más determinan el precio son los que podíamos esperar, como el tipo de inmueble, la localización, los metros cuadrados, etc.</a:t>
          </a:r>
        </a:p>
      </dsp:txBody>
      <dsp:txXfrm>
        <a:off x="3833647" y="3510955"/>
        <a:ext cx="4946525" cy="1545133"/>
      </dsp:txXfrm>
    </dsp:sp>
    <dsp:sp modelId="{2E96B840-BBDD-41FB-9D2E-6723CB2C5C5B}">
      <dsp:nvSpPr>
        <dsp:cNvPr id="0" name=""/>
        <dsp:cNvSpPr/>
      </dsp:nvSpPr>
      <dsp:spPr>
        <a:xfrm>
          <a:off x="3799865" y="1681722"/>
          <a:ext cx="5042667" cy="164127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Elegimos el mejor modelo: la </a:t>
          </a:r>
          <a:r>
            <a:rPr lang="es-ES" sz="1500" b="1" kern="1200" dirty="0"/>
            <a:t>Regresión Lineal </a:t>
          </a:r>
          <a:r>
            <a:rPr lang="es-ES" sz="1500" kern="1200" dirty="0"/>
            <a:t>y lo aplicamos a los datos de entrenamiento, obteniendo una correlación R2 de 0,8 entre las variables usadas y el precio predicho de los nuevos inmuebles.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 dirty="0"/>
        </a:p>
      </dsp:txBody>
      <dsp:txXfrm>
        <a:off x="3847936" y="1729793"/>
        <a:ext cx="4946525" cy="1545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DE60D-3746-4383-AD24-091A6C62CBAB}">
      <dsp:nvSpPr>
        <dsp:cNvPr id="0" name=""/>
        <dsp:cNvSpPr/>
      </dsp:nvSpPr>
      <dsp:spPr>
        <a:xfrm rot="10800000">
          <a:off x="1895053" y="1167"/>
          <a:ext cx="7691858" cy="50719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0274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/>
            <a:t>Ventajas: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kern="1200" dirty="0"/>
            <a:t>   Somos capaces de proporcionar     rápidamente un precio estimado.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kern="1200" dirty="0"/>
            <a:t>   El algoritmo se puede reentrenar fácilmente con nuevos datos y adaptarlo a otras ciudades.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Alcance: solo para Madrid.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/>
            <a:t>Mejoras</a:t>
          </a:r>
          <a:r>
            <a:rPr lang="es-ES" sz="2000" kern="1200" dirty="0"/>
            <a:t>: se pueden probar otros algoritmos en caso de necesitar mejores predicciones. Con los </a:t>
          </a:r>
          <a:r>
            <a:rPr lang="es-ES" sz="2000" i="1" kern="1200" dirty="0"/>
            <a:t>pipelines</a:t>
          </a:r>
          <a:r>
            <a:rPr lang="es-ES" sz="2000" kern="1200" dirty="0"/>
            <a:t> montados es fácil.</a:t>
          </a:r>
        </a:p>
      </dsp:txBody>
      <dsp:txXfrm rot="10800000">
        <a:off x="3163044" y="1167"/>
        <a:ext cx="6423867" cy="5071966"/>
      </dsp:txXfrm>
    </dsp:sp>
    <dsp:sp modelId="{8BD9A876-A15C-4FD9-9238-4533621C52EE}">
      <dsp:nvSpPr>
        <dsp:cNvPr id="0" name=""/>
        <dsp:cNvSpPr/>
      </dsp:nvSpPr>
      <dsp:spPr>
        <a:xfrm>
          <a:off x="0" y="1048406"/>
          <a:ext cx="4332925" cy="293563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F2701-C039-46FB-A0C1-0AB617685039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F8684-981E-4437-B6DD-D65EC4C509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24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4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0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3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4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6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1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2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28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4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AFD9-5F72-62BF-B286-978FA5E4C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5501" y="224118"/>
            <a:ext cx="8637072" cy="3128962"/>
          </a:xfrm>
        </p:spPr>
        <p:txBody>
          <a:bodyPr>
            <a:normAutofit fontScale="90000"/>
          </a:bodyPr>
          <a:lstStyle/>
          <a:p>
            <a:pPr algn="ctr"/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el precio lo es…..casi todo….</a:t>
            </a: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Cómo usar </a:t>
            </a:r>
            <a:r>
              <a:rPr lang="es-ES" sz="3200" i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  <a:r>
              <a:rPr lang="es-ES" sz="3200" i="1" dirty="0" err="1">
                <a:solidFill>
                  <a:schemeClr val="accent2">
                    <a:lumMod val="75000"/>
                  </a:schemeClr>
                </a:solidFill>
              </a:rPr>
              <a:t>learning</a:t>
            </a:r>
            <a:r>
              <a:rPr lang="es-ES" sz="32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en el mercado inmobiliario. </a:t>
            </a: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POR EJEMPLO: EN Madrid.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9BE4F9-6442-6736-48A5-529EF0BF1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5501" y="3757114"/>
            <a:ext cx="8637072" cy="977621"/>
          </a:xfrm>
        </p:spPr>
        <p:txBody>
          <a:bodyPr/>
          <a:lstStyle/>
          <a:p>
            <a:r>
              <a:rPr lang="es-ES" dirty="0"/>
              <a:t>POR: IGNACIO CORTÉS </a:t>
            </a:r>
            <a:r>
              <a:rPr lang="es-ES" dirty="0" err="1"/>
              <a:t>martínez</a:t>
            </a:r>
            <a:endParaRPr lang="es-ES" dirty="0"/>
          </a:p>
          <a:p>
            <a:r>
              <a:rPr lang="es-ES" dirty="0"/>
              <a:t>Diciembre de 2024</a:t>
            </a:r>
          </a:p>
        </p:txBody>
      </p:sp>
    </p:spTree>
    <p:extLst>
      <p:ext uri="{BB962C8B-B14F-4D97-AF65-F5344CB8AC3E}">
        <p14:creationId xmlns:p14="http://schemas.microsoft.com/office/powerpoint/2010/main" val="247230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3E635-65CB-1F0A-B57A-23F1B63D5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AA86E9F0-3E27-FEFA-EE75-D372FF67F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672317"/>
              </p:ext>
            </p:extLst>
          </p:nvPr>
        </p:nvGraphicFramePr>
        <p:xfrm>
          <a:off x="1695449" y="314326"/>
          <a:ext cx="9029701" cy="575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B174A344-8AD0-C38A-536F-194D444C417F}"/>
              </a:ext>
            </a:extLst>
          </p:cNvPr>
          <p:cNvSpPr txBox="1"/>
          <p:nvPr/>
        </p:nvSpPr>
        <p:spPr>
          <a:xfrm>
            <a:off x="2949389" y="314326"/>
            <a:ext cx="665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OBJETIVO Y MOTIVACIÓN:</a:t>
            </a:r>
          </a:p>
        </p:txBody>
      </p:sp>
    </p:spTree>
    <p:extLst>
      <p:ext uri="{BB962C8B-B14F-4D97-AF65-F5344CB8AC3E}">
        <p14:creationId xmlns:p14="http://schemas.microsoft.com/office/powerpoint/2010/main" val="388706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BE845EC3-EC19-B15F-4AFF-3FE908873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395596"/>
              </p:ext>
            </p:extLst>
          </p:nvPr>
        </p:nvGraphicFramePr>
        <p:xfrm>
          <a:off x="913854" y="602487"/>
          <a:ext cx="10744746" cy="4985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87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4164240-4C90-14F0-BED9-830C185B7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142490"/>
              </p:ext>
            </p:extLst>
          </p:nvPr>
        </p:nvGraphicFramePr>
        <p:xfrm>
          <a:off x="714374" y="328613"/>
          <a:ext cx="10558463" cy="547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86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E067B23-6E98-AECC-247E-62F5F84B84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954374"/>
              </p:ext>
            </p:extLst>
          </p:nvPr>
        </p:nvGraphicFramePr>
        <p:xfrm>
          <a:off x="400050" y="300038"/>
          <a:ext cx="10701338" cy="583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B456B590-9983-7680-9D75-BE4CB66AD84C}"/>
              </a:ext>
            </a:extLst>
          </p:cNvPr>
          <p:cNvSpPr txBox="1"/>
          <p:nvPr/>
        </p:nvSpPr>
        <p:spPr>
          <a:xfrm>
            <a:off x="717175" y="5836024"/>
            <a:ext cx="6992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accent1">
                    <a:lumMod val="75000"/>
                  </a:schemeClr>
                </a:solidFill>
              </a:rPr>
              <a:t>(*) EDA: </a:t>
            </a:r>
            <a:r>
              <a:rPr lang="es-ES" sz="1000" b="1" i="1" dirty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  <a:r>
              <a:rPr lang="es-ES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000" dirty="0">
                <a:solidFill>
                  <a:schemeClr val="accent1">
                    <a:lumMod val="75000"/>
                  </a:schemeClr>
                </a:solidFill>
              </a:rPr>
              <a:t>(Análisis Exploratorio de Datos).</a:t>
            </a:r>
          </a:p>
        </p:txBody>
      </p:sp>
    </p:spTree>
    <p:extLst>
      <p:ext uri="{BB962C8B-B14F-4D97-AF65-F5344CB8AC3E}">
        <p14:creationId xmlns:p14="http://schemas.microsoft.com/office/powerpoint/2010/main" val="118333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3E710-C7C7-C95F-E567-09AA411FF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43BC063-8D15-2597-F192-1CCB8FC7D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670522"/>
              </p:ext>
            </p:extLst>
          </p:nvPr>
        </p:nvGraphicFramePr>
        <p:xfrm>
          <a:off x="1414462" y="454624"/>
          <a:ext cx="9315451" cy="523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83AEBE24-1F6C-B647-4F80-D318597C2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7173" y="840387"/>
            <a:ext cx="4420217" cy="1105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AF0F9A6-EDC4-5040-5ED7-C2362EDD0E7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2289" r="37980" b="-2330"/>
          <a:stretch/>
        </p:blipFill>
        <p:spPr>
          <a:xfrm>
            <a:off x="7028802" y="3314699"/>
            <a:ext cx="2460845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769B865-40F4-4D24-9778-D77E50B9B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686543"/>
              </p:ext>
            </p:extLst>
          </p:nvPr>
        </p:nvGraphicFramePr>
        <p:xfrm>
          <a:off x="2185988" y="784742"/>
          <a:ext cx="9586912" cy="507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C9046DC-2102-82F6-697A-ABDECF918268}"/>
              </a:ext>
            </a:extLst>
          </p:cNvPr>
          <p:cNvSpPr txBox="1"/>
          <p:nvPr/>
        </p:nvSpPr>
        <p:spPr>
          <a:xfrm>
            <a:off x="2905124" y="676958"/>
            <a:ext cx="3324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3600" b="1" dirty="0">
                <a:solidFill>
                  <a:srgbClr val="C00000"/>
                </a:solidFill>
              </a:rPr>
              <a:t>Conclusiones:</a:t>
            </a:r>
            <a:endParaRPr lang="es-E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8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BF906C-6EE4-7D8C-7196-89FCFE7E1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187" y="3953329"/>
            <a:ext cx="5584779" cy="92333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DUDAS Y PREGUNTAS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4D55C9-EC29-E16C-4106-8A1F3C3061FD}"/>
              </a:ext>
            </a:extLst>
          </p:cNvPr>
          <p:cNvSpPr/>
          <p:nvPr/>
        </p:nvSpPr>
        <p:spPr>
          <a:xfrm>
            <a:off x="594599" y="1757363"/>
            <a:ext cx="10252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kern="100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GRACIAS POR VUESTRA ATENCIÓN.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9958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264</TotalTime>
  <Words>585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Galería</vt:lpstr>
      <vt:lpstr> el precio lo es…..casi todo….   Cómo usar machine learning en el mercado inmobiliario.   POR EJEMPLO: EN Madrid.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Cortes Martinez</dc:creator>
  <cp:lastModifiedBy>Ignacio Cortés Martínez</cp:lastModifiedBy>
  <cp:revision>27</cp:revision>
  <dcterms:created xsi:type="dcterms:W3CDTF">2024-12-01T16:30:19Z</dcterms:created>
  <dcterms:modified xsi:type="dcterms:W3CDTF">2024-12-02T15:43:24Z</dcterms:modified>
</cp:coreProperties>
</file>