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4"/>
  </p:sldMasterIdLst>
  <p:notesMasterIdLst>
    <p:notesMasterId r:id="rId22"/>
  </p:notesMasterIdLst>
  <p:sldIdLst>
    <p:sldId id="1383" r:id="rId5"/>
    <p:sldId id="1384" r:id="rId6"/>
    <p:sldId id="1366" r:id="rId7"/>
    <p:sldId id="1367" r:id="rId8"/>
    <p:sldId id="1368" r:id="rId9"/>
    <p:sldId id="1369" r:id="rId10"/>
    <p:sldId id="1370" r:id="rId11"/>
    <p:sldId id="1371" r:id="rId12"/>
    <p:sldId id="1372" r:id="rId13"/>
    <p:sldId id="1373" r:id="rId14"/>
    <p:sldId id="1375" r:id="rId15"/>
    <p:sldId id="1376" r:id="rId16"/>
    <p:sldId id="1377" r:id="rId17"/>
    <p:sldId id="1378" r:id="rId18"/>
    <p:sldId id="1379" r:id="rId19"/>
    <p:sldId id="1380" r:id="rId20"/>
    <p:sldId id="13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FE6"/>
    <a:srgbClr val="09C34F"/>
    <a:srgbClr val="219B91"/>
    <a:srgbClr val="2099D8"/>
    <a:srgbClr val="25B7AB"/>
    <a:srgbClr val="A3D9EF"/>
    <a:srgbClr val="005493"/>
    <a:srgbClr val="FF9300"/>
    <a:srgbClr val="75C6E8"/>
    <a:srgbClr val="7DB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28"/>
    <p:restoredTop sz="95928"/>
  </p:normalViewPr>
  <p:slideViewPr>
    <p:cSldViewPr snapToGrid="0" snapToObjects="1">
      <p:cViewPr varScale="1">
        <p:scale>
          <a:sx n="86" d="100"/>
          <a:sy n="86" d="100"/>
        </p:scale>
        <p:origin x="408" y="53"/>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857A-8150-D946-AAF9-4E84A9BC117D}" type="datetimeFigureOut">
              <a:rPr lang="en-AU" smtClean="0"/>
              <a:t>20/09/2022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1212A-CBDA-0049-9A8A-D3D079D00365}" type="slidenum">
              <a:rPr lang="en-AU" smtClean="0"/>
              <a:t>‹#›</a:t>
            </a:fld>
            <a:endParaRPr lang="en-AU"/>
          </a:p>
        </p:txBody>
      </p:sp>
    </p:spTree>
    <p:extLst>
      <p:ext uri="{BB962C8B-B14F-4D97-AF65-F5344CB8AC3E}">
        <p14:creationId xmlns:p14="http://schemas.microsoft.com/office/powerpoint/2010/main" val="200591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pic>
        <p:nvPicPr>
          <p:cNvPr id="14" name="Picture 13" descr="A picture containing bottle&#10;&#10;Description automatically generated">
            <a:extLst>
              <a:ext uri="{FF2B5EF4-FFF2-40B4-BE49-F238E27FC236}">
                <a16:creationId xmlns:a16="http://schemas.microsoft.com/office/drawing/2014/main" id="{8B3D7B0C-5D4B-134C-9A2D-FEE574EDD95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 t="-2"/>
          <a:stretch/>
        </p:blipFill>
        <p:spPr>
          <a:xfrm>
            <a:off x="0" y="15243"/>
            <a:ext cx="12191997" cy="6842756"/>
          </a:xfrm>
          <a:prstGeom prst="rect">
            <a:avLst/>
          </a:prstGeom>
        </p:spPr>
      </p:pic>
      <p:sp>
        <p:nvSpPr>
          <p:cNvPr id="21" name="Rectangle 20">
            <a:extLst>
              <a:ext uri="{FF2B5EF4-FFF2-40B4-BE49-F238E27FC236}">
                <a16:creationId xmlns:a16="http://schemas.microsoft.com/office/drawing/2014/main" id="{FACBCA5E-F328-3C4B-896E-429E5BCBC97E}"/>
              </a:ext>
            </a:extLst>
          </p:cNvPr>
          <p:cNvSpPr/>
          <p:nvPr userDrawn="1"/>
        </p:nvSpPr>
        <p:spPr>
          <a:xfrm>
            <a:off x="2112" y="-86614"/>
            <a:ext cx="12256169" cy="651429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0" name="Straight Connector 8">
            <a:extLst>
              <a:ext uri="{FF2B5EF4-FFF2-40B4-BE49-F238E27FC236}">
                <a16:creationId xmlns:a16="http://schemas.microsoft.com/office/drawing/2014/main" id="{539BE5A4-34DE-AE46-9E0A-3C32B3E1C545}"/>
              </a:ext>
            </a:extLst>
          </p:cNvPr>
          <p:cNvCxnSpPr/>
          <p:nvPr userDrawn="1"/>
        </p:nvCxnSpPr>
        <p:spPr>
          <a:xfrm>
            <a:off x="254205" y="238125"/>
            <a:ext cx="11664000" cy="0"/>
          </a:xfrm>
          <a:prstGeom prst="line">
            <a:avLst/>
          </a:prstGeom>
          <a:ln w="6350" cmpd="sng">
            <a:solidFill>
              <a:schemeClr val="accent1"/>
            </a:solidFill>
            <a:bevel/>
          </a:ln>
          <a:effectLst/>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BA68C269-8646-6742-8126-DE7C32317FA3}"/>
              </a:ext>
            </a:extLst>
          </p:cNvPr>
          <p:cNvGrpSpPr/>
          <p:nvPr userDrawn="1"/>
        </p:nvGrpSpPr>
        <p:grpSpPr>
          <a:xfrm>
            <a:off x="-3175" y="5522389"/>
            <a:ext cx="12267586" cy="1335611"/>
            <a:chOff x="92815" y="-49879"/>
            <a:chExt cx="10609055" cy="1155122"/>
          </a:xfrm>
        </p:grpSpPr>
        <p:grpSp>
          <p:nvGrpSpPr>
            <p:cNvPr id="23" name="Group 22">
              <a:extLst>
                <a:ext uri="{FF2B5EF4-FFF2-40B4-BE49-F238E27FC236}">
                  <a16:creationId xmlns:a16="http://schemas.microsoft.com/office/drawing/2014/main" id="{9DE6E8C0-DD12-A644-B291-A907F5A033EC}"/>
                </a:ext>
              </a:extLst>
            </p:cNvPr>
            <p:cNvGrpSpPr>
              <a:grpSpLocks noChangeAspect="1"/>
            </p:cNvGrpSpPr>
            <p:nvPr userDrawn="1"/>
          </p:nvGrpSpPr>
          <p:grpSpPr>
            <a:xfrm>
              <a:off x="92815" y="-49879"/>
              <a:ext cx="10609055" cy="1155122"/>
              <a:chOff x="-55717" y="-43286"/>
              <a:chExt cx="9206891" cy="1002454"/>
            </a:xfrm>
          </p:grpSpPr>
          <p:sp>
            <p:nvSpPr>
              <p:cNvPr id="25" name="Rectangle 24">
                <a:extLst>
                  <a:ext uri="{FF2B5EF4-FFF2-40B4-BE49-F238E27FC236}">
                    <a16:creationId xmlns:a16="http://schemas.microsoft.com/office/drawing/2014/main" id="{3272DF78-E9D9-D247-9EED-8833B207855B}"/>
                  </a:ext>
                </a:extLst>
              </p:cNvPr>
              <p:cNvSpPr/>
              <p:nvPr userDrawn="1"/>
            </p:nvSpPr>
            <p:spPr>
              <a:xfrm>
                <a:off x="-55717" y="569474"/>
                <a:ext cx="9199639" cy="381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GB"/>
              </a:p>
            </p:txBody>
          </p:sp>
          <p:sp>
            <p:nvSpPr>
              <p:cNvPr id="26" name="Freeform 25">
                <a:extLst>
                  <a:ext uri="{FF2B5EF4-FFF2-40B4-BE49-F238E27FC236}">
                    <a16:creationId xmlns:a16="http://schemas.microsoft.com/office/drawing/2014/main" id="{CE4FE895-77BF-E246-870D-40CA45A2EC5C}"/>
                  </a:ext>
                </a:extLst>
              </p:cNvPr>
              <p:cNvSpPr/>
              <p:nvPr userDrawn="1"/>
            </p:nvSpPr>
            <p:spPr>
              <a:xfrm>
                <a:off x="6236780" y="141859"/>
                <a:ext cx="2903617" cy="817309"/>
              </a:xfrm>
              <a:custGeom>
                <a:avLst/>
                <a:gdLst>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7136 h 725424"/>
                  <a:gd name="connsiteX1" fmla="*/ 2926080 w 2926080"/>
                  <a:gd name="connsiteY1" fmla="*/ 3048 h 725424"/>
                  <a:gd name="connsiteX2" fmla="*/ 2926080 w 2926080"/>
                  <a:gd name="connsiteY2" fmla="*/ 725424 h 725424"/>
                  <a:gd name="connsiteX3" fmla="*/ 0 w 2926080"/>
                  <a:gd name="connsiteY3" fmla="*/ 707136 h 725424"/>
                  <a:gd name="connsiteX0" fmla="*/ 0 w 2926080"/>
                  <a:gd name="connsiteY0" fmla="*/ 816864 h 835152"/>
                  <a:gd name="connsiteX1" fmla="*/ 2926080 w 2926080"/>
                  <a:gd name="connsiteY1" fmla="*/ 112776 h 835152"/>
                  <a:gd name="connsiteX2" fmla="*/ 2926080 w 2926080"/>
                  <a:gd name="connsiteY2" fmla="*/ 835152 h 835152"/>
                  <a:gd name="connsiteX3" fmla="*/ 0 w 2926080"/>
                  <a:gd name="connsiteY3" fmla="*/ 816864 h 835152"/>
                  <a:gd name="connsiteX0" fmla="*/ 0 w 2926080"/>
                  <a:gd name="connsiteY0" fmla="*/ 713425 h 731713"/>
                  <a:gd name="connsiteX1" fmla="*/ 2926080 w 2926080"/>
                  <a:gd name="connsiteY1" fmla="*/ 112776 h 731713"/>
                  <a:gd name="connsiteX2" fmla="*/ 2926080 w 2926080"/>
                  <a:gd name="connsiteY2" fmla="*/ 731713 h 731713"/>
                  <a:gd name="connsiteX3" fmla="*/ 0 w 2926080"/>
                  <a:gd name="connsiteY3" fmla="*/ 713425 h 731713"/>
                  <a:gd name="connsiteX0" fmla="*/ 0 w 2926080"/>
                  <a:gd name="connsiteY0" fmla="*/ 664464 h 682752"/>
                  <a:gd name="connsiteX1" fmla="*/ 2926080 w 2926080"/>
                  <a:gd name="connsiteY1" fmla="*/ 159297 h 682752"/>
                  <a:gd name="connsiteX2" fmla="*/ 2926080 w 2926080"/>
                  <a:gd name="connsiteY2" fmla="*/ 682752 h 682752"/>
                  <a:gd name="connsiteX3" fmla="*/ 0 w 2926080"/>
                  <a:gd name="connsiteY3" fmla="*/ 664464 h 682752"/>
                </a:gdLst>
                <a:ahLst/>
                <a:cxnLst>
                  <a:cxn ang="0">
                    <a:pos x="connsiteX0" y="connsiteY0"/>
                  </a:cxn>
                  <a:cxn ang="0">
                    <a:pos x="connsiteX1" y="connsiteY1"/>
                  </a:cxn>
                  <a:cxn ang="0">
                    <a:pos x="connsiteX2" y="connsiteY2"/>
                  </a:cxn>
                  <a:cxn ang="0">
                    <a:pos x="connsiteX3" y="connsiteY3"/>
                  </a:cxn>
                </a:cxnLst>
                <a:rect l="l" t="t" r="r" b="b"/>
                <a:pathLst>
                  <a:path w="2926080" h="682752">
                    <a:moveTo>
                      <a:pt x="0" y="664464"/>
                    </a:moveTo>
                    <a:cubicBezTo>
                      <a:pt x="917448" y="0"/>
                      <a:pt x="2197608" y="46521"/>
                      <a:pt x="2926080" y="159297"/>
                    </a:cubicBezTo>
                    <a:lnTo>
                      <a:pt x="2926080" y="682752"/>
                    </a:lnTo>
                    <a:lnTo>
                      <a:pt x="0" y="664464"/>
                    </a:lnTo>
                    <a:close/>
                  </a:path>
                </a:pathLst>
              </a:custGeom>
              <a:noFill/>
              <a:ln w="9525">
                <a:solidFill>
                  <a:schemeClr val="bg1">
                    <a:lumMod val="85000"/>
                  </a:schemeClr>
                </a:solidFill>
                <a:miter lim="800000"/>
                <a:headEnd/>
                <a:tailEnd/>
              </a:ln>
            </p:spPr>
            <p:txBody>
              <a:bodyPr wrap="none" anchor="ctr"/>
              <a:lstStyle/>
              <a:p>
                <a:endParaRPr lang="en-GB"/>
              </a:p>
            </p:txBody>
          </p:sp>
          <p:sp>
            <p:nvSpPr>
              <p:cNvPr id="27" name="Freeform 26">
                <a:extLst>
                  <a:ext uri="{FF2B5EF4-FFF2-40B4-BE49-F238E27FC236}">
                    <a16:creationId xmlns:a16="http://schemas.microsoft.com/office/drawing/2014/main" id="{6287F915-3453-C240-ADCC-C02EC0720054}"/>
                  </a:ext>
                </a:extLst>
              </p:cNvPr>
              <p:cNvSpPr/>
              <p:nvPr userDrawn="1"/>
            </p:nvSpPr>
            <p:spPr>
              <a:xfrm>
                <a:off x="6535715" y="-43286"/>
                <a:ext cx="2615459" cy="999744"/>
              </a:xfrm>
              <a:custGeom>
                <a:avLst/>
                <a:gdLst>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7136 h 725424"/>
                  <a:gd name="connsiteX1" fmla="*/ 2926080 w 2926080"/>
                  <a:gd name="connsiteY1" fmla="*/ 3048 h 725424"/>
                  <a:gd name="connsiteX2" fmla="*/ 2926080 w 2926080"/>
                  <a:gd name="connsiteY2" fmla="*/ 725424 h 725424"/>
                  <a:gd name="connsiteX3" fmla="*/ 0 w 2926080"/>
                  <a:gd name="connsiteY3" fmla="*/ 707136 h 725424"/>
                  <a:gd name="connsiteX0" fmla="*/ 0 w 2926080"/>
                  <a:gd name="connsiteY0" fmla="*/ 816864 h 835152"/>
                  <a:gd name="connsiteX1" fmla="*/ 2926080 w 2926080"/>
                  <a:gd name="connsiteY1" fmla="*/ 112776 h 835152"/>
                  <a:gd name="connsiteX2" fmla="*/ 2926080 w 2926080"/>
                  <a:gd name="connsiteY2" fmla="*/ 835152 h 835152"/>
                  <a:gd name="connsiteX3" fmla="*/ 0 w 2926080"/>
                  <a:gd name="connsiteY3" fmla="*/ 816864 h 835152"/>
                </a:gdLst>
                <a:ahLst/>
                <a:cxnLst>
                  <a:cxn ang="0">
                    <a:pos x="connsiteX0" y="connsiteY0"/>
                  </a:cxn>
                  <a:cxn ang="0">
                    <a:pos x="connsiteX1" y="connsiteY1"/>
                  </a:cxn>
                  <a:cxn ang="0">
                    <a:pos x="connsiteX2" y="connsiteY2"/>
                  </a:cxn>
                  <a:cxn ang="0">
                    <a:pos x="connsiteX3" y="connsiteY3"/>
                  </a:cxn>
                </a:cxnLst>
                <a:rect l="l" t="t" r="r" b="b"/>
                <a:pathLst>
                  <a:path w="2926080" h="835152">
                    <a:moveTo>
                      <a:pt x="0" y="816864"/>
                    </a:moveTo>
                    <a:cubicBezTo>
                      <a:pt x="917448" y="152400"/>
                      <a:pt x="2197608" y="0"/>
                      <a:pt x="2926080" y="112776"/>
                    </a:cubicBezTo>
                    <a:lnTo>
                      <a:pt x="2926080" y="835152"/>
                    </a:lnTo>
                    <a:lnTo>
                      <a:pt x="0" y="816864"/>
                    </a:lnTo>
                    <a:close/>
                  </a:path>
                </a:pathLst>
              </a:custGeom>
              <a:noFill/>
              <a:ln w="9525">
                <a:solidFill>
                  <a:schemeClr val="bg1">
                    <a:lumMod val="85000"/>
                  </a:schemeClr>
                </a:solidFill>
                <a:miter lim="800000"/>
                <a:headEnd/>
                <a:tailEnd/>
              </a:ln>
            </p:spPr>
            <p:txBody>
              <a:bodyPr wrap="none" anchor="ctr"/>
              <a:lstStyle/>
              <a:p>
                <a:endParaRPr lang="en-GB"/>
              </a:p>
            </p:txBody>
          </p:sp>
          <p:sp>
            <p:nvSpPr>
              <p:cNvPr id="28" name="Freeform 27">
                <a:extLst>
                  <a:ext uri="{FF2B5EF4-FFF2-40B4-BE49-F238E27FC236}">
                    <a16:creationId xmlns:a16="http://schemas.microsoft.com/office/drawing/2014/main" id="{4399E303-AE4B-004A-9318-4752AEC1F240}"/>
                  </a:ext>
                </a:extLst>
              </p:cNvPr>
              <p:cNvSpPr/>
              <p:nvPr userDrawn="1"/>
            </p:nvSpPr>
            <p:spPr>
              <a:xfrm>
                <a:off x="6743415" y="111946"/>
                <a:ext cx="2392718" cy="835152"/>
              </a:xfrm>
              <a:custGeom>
                <a:avLst/>
                <a:gdLst>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7136 h 725424"/>
                  <a:gd name="connsiteX1" fmla="*/ 2926080 w 2926080"/>
                  <a:gd name="connsiteY1" fmla="*/ 3048 h 725424"/>
                  <a:gd name="connsiteX2" fmla="*/ 2926080 w 2926080"/>
                  <a:gd name="connsiteY2" fmla="*/ 725424 h 725424"/>
                  <a:gd name="connsiteX3" fmla="*/ 0 w 2926080"/>
                  <a:gd name="connsiteY3" fmla="*/ 707136 h 725424"/>
                  <a:gd name="connsiteX0" fmla="*/ 0 w 2926080"/>
                  <a:gd name="connsiteY0" fmla="*/ 816864 h 835152"/>
                  <a:gd name="connsiteX1" fmla="*/ 2926080 w 2926080"/>
                  <a:gd name="connsiteY1" fmla="*/ 112776 h 835152"/>
                  <a:gd name="connsiteX2" fmla="*/ 2926080 w 2926080"/>
                  <a:gd name="connsiteY2" fmla="*/ 835152 h 835152"/>
                  <a:gd name="connsiteX3" fmla="*/ 0 w 2926080"/>
                  <a:gd name="connsiteY3" fmla="*/ 816864 h 835152"/>
                </a:gdLst>
                <a:ahLst/>
                <a:cxnLst>
                  <a:cxn ang="0">
                    <a:pos x="connsiteX0" y="connsiteY0"/>
                  </a:cxn>
                  <a:cxn ang="0">
                    <a:pos x="connsiteX1" y="connsiteY1"/>
                  </a:cxn>
                  <a:cxn ang="0">
                    <a:pos x="connsiteX2" y="connsiteY2"/>
                  </a:cxn>
                  <a:cxn ang="0">
                    <a:pos x="connsiteX3" y="connsiteY3"/>
                  </a:cxn>
                </a:cxnLst>
                <a:rect l="l" t="t" r="r" b="b"/>
                <a:pathLst>
                  <a:path w="2926080" h="835152">
                    <a:moveTo>
                      <a:pt x="0" y="816864"/>
                    </a:moveTo>
                    <a:cubicBezTo>
                      <a:pt x="917448" y="152400"/>
                      <a:pt x="2197608" y="0"/>
                      <a:pt x="2926080" y="112776"/>
                    </a:cubicBezTo>
                    <a:lnTo>
                      <a:pt x="2926080" y="835152"/>
                    </a:lnTo>
                    <a:lnTo>
                      <a:pt x="0" y="816864"/>
                    </a:lnTo>
                    <a:close/>
                  </a:path>
                </a:pathLst>
              </a:cu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lumMod val="75000"/>
                  </a:schemeClr>
                </a:solidFill>
                <a:miter lim="800000"/>
                <a:headEnd/>
                <a:tailEnd/>
              </a:ln>
            </p:spPr>
            <p:style>
              <a:lnRef idx="0">
                <a:scrgbClr r="0" g="0" b="0"/>
              </a:lnRef>
              <a:fillRef idx="1002">
                <a:schemeClr val="lt1"/>
              </a:fillRef>
              <a:effectRef idx="0">
                <a:scrgbClr r="0" g="0" b="0"/>
              </a:effectRef>
              <a:fontRef idx="major"/>
            </p:style>
            <p:txBody>
              <a:bodyPr wrap="none" anchor="ctr"/>
              <a:lstStyle/>
              <a:p>
                <a:endParaRPr lang="en-GB"/>
              </a:p>
            </p:txBody>
          </p:sp>
        </p:grpSp>
        <p:pic>
          <p:nvPicPr>
            <p:cNvPr id="24" name="Picture 23" descr="A picture containing drawing&#10;&#10;Description automatically generated">
              <a:extLst>
                <a:ext uri="{FF2B5EF4-FFF2-40B4-BE49-F238E27FC236}">
                  <a16:creationId xmlns:a16="http://schemas.microsoft.com/office/drawing/2014/main" id="{926510EC-91EE-4843-8CCD-312B0542360D}"/>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305980" y="431861"/>
              <a:ext cx="869925" cy="529297"/>
            </a:xfrm>
            <a:prstGeom prst="rect">
              <a:avLst/>
            </a:prstGeom>
          </p:spPr>
        </p:pic>
      </p:grpSp>
      <p:sp>
        <p:nvSpPr>
          <p:cNvPr id="29" name="Title 1">
            <a:extLst>
              <a:ext uri="{FF2B5EF4-FFF2-40B4-BE49-F238E27FC236}">
                <a16:creationId xmlns:a16="http://schemas.microsoft.com/office/drawing/2014/main" id="{B43056B5-C26F-EB43-949D-9203C6FD7E9B}"/>
              </a:ext>
            </a:extLst>
          </p:cNvPr>
          <p:cNvSpPr txBox="1">
            <a:spLocks/>
          </p:cNvSpPr>
          <p:nvPr userDrawn="1"/>
        </p:nvSpPr>
        <p:spPr>
          <a:xfrm>
            <a:off x="422055" y="265264"/>
            <a:ext cx="11120437" cy="649288"/>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2800" kern="800" spc="-53" baseline="0">
                <a:solidFill>
                  <a:schemeClr val="accent1"/>
                </a:solidFill>
                <a:latin typeface="Arial" charset="0"/>
                <a:ea typeface="Arial" charset="0"/>
                <a:cs typeface="Arial" charset="0"/>
              </a:defRPr>
            </a:lvl1pPr>
          </a:lstStyle>
          <a:p>
            <a:endParaRPr lang="en-US">
              <a:solidFill>
                <a:srgbClr val="2CC5C4"/>
              </a:solidFill>
              <a:latin typeface="Segoe UI Symbol" panose="020B0502040204020203" pitchFamily="34" charset="0"/>
              <a:ea typeface="Segoe UI Symbol" panose="020B0502040204020203" pitchFamily="34" charset="0"/>
            </a:endParaRPr>
          </a:p>
        </p:txBody>
      </p:sp>
      <p:sp>
        <p:nvSpPr>
          <p:cNvPr id="13" name="Slide Number Placeholder 5">
            <a:extLst>
              <a:ext uri="{FF2B5EF4-FFF2-40B4-BE49-F238E27FC236}">
                <a16:creationId xmlns:a16="http://schemas.microsoft.com/office/drawing/2014/main" id="{2D02B85C-DD7B-4E4B-99D7-ADCC9518A273}"/>
              </a:ext>
            </a:extLst>
          </p:cNvPr>
          <p:cNvSpPr txBox="1">
            <a:spLocks/>
          </p:cNvSpPr>
          <p:nvPr userDrawn="1"/>
        </p:nvSpPr>
        <p:spPr>
          <a:xfrm>
            <a:off x="695960" y="6405059"/>
            <a:ext cx="2743200" cy="375771"/>
          </a:xfrm>
          <a:prstGeom prst="rect">
            <a:avLst/>
          </a:prstGeom>
        </p:spPr>
        <p:txBody>
          <a:bodyPr vert="horz" lIns="91396" tIns="45699" rIns="91396" bIns="45699" rtlCol="0" anchor="ctr"/>
          <a:lstStyle>
            <a:defPPr>
              <a:defRPr lang="en-US"/>
            </a:defPPr>
            <a:lvl1pPr marL="0" algn="r" defTabSz="914323"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161" algn="l" defTabSz="914323" rtl="0" eaLnBrk="1" latinLnBrk="0" hangingPunct="1">
              <a:defRPr sz="1900" kern="1200">
                <a:solidFill>
                  <a:schemeClr val="tx1"/>
                </a:solidFill>
                <a:latin typeface="+mn-lt"/>
                <a:ea typeface="+mn-ea"/>
                <a:cs typeface="+mn-cs"/>
              </a:defRPr>
            </a:lvl2pPr>
            <a:lvl3pPr marL="914323" algn="l" defTabSz="914323" rtl="0" eaLnBrk="1" latinLnBrk="0" hangingPunct="1">
              <a:defRPr sz="1900" kern="1200">
                <a:solidFill>
                  <a:schemeClr val="tx1"/>
                </a:solidFill>
                <a:latin typeface="+mn-lt"/>
                <a:ea typeface="+mn-ea"/>
                <a:cs typeface="+mn-cs"/>
              </a:defRPr>
            </a:lvl3pPr>
            <a:lvl4pPr marL="1371485" algn="l" defTabSz="914323" rtl="0" eaLnBrk="1" latinLnBrk="0" hangingPunct="1">
              <a:defRPr sz="1900" kern="1200">
                <a:solidFill>
                  <a:schemeClr val="tx1"/>
                </a:solidFill>
                <a:latin typeface="+mn-lt"/>
                <a:ea typeface="+mn-ea"/>
                <a:cs typeface="+mn-cs"/>
              </a:defRPr>
            </a:lvl4pPr>
            <a:lvl5pPr marL="1828648" algn="l" defTabSz="914323" rtl="0" eaLnBrk="1" latinLnBrk="0" hangingPunct="1">
              <a:defRPr sz="1900" kern="1200">
                <a:solidFill>
                  <a:schemeClr val="tx1"/>
                </a:solidFill>
                <a:latin typeface="+mn-lt"/>
                <a:ea typeface="+mn-ea"/>
                <a:cs typeface="+mn-cs"/>
              </a:defRPr>
            </a:lvl5pPr>
            <a:lvl6pPr marL="2285809" algn="l" defTabSz="914323" rtl="0" eaLnBrk="1" latinLnBrk="0" hangingPunct="1">
              <a:defRPr sz="1900" kern="1200">
                <a:solidFill>
                  <a:schemeClr val="tx1"/>
                </a:solidFill>
                <a:latin typeface="+mn-lt"/>
                <a:ea typeface="+mn-ea"/>
                <a:cs typeface="+mn-cs"/>
              </a:defRPr>
            </a:lvl6pPr>
            <a:lvl7pPr marL="2742971" algn="l" defTabSz="914323" rtl="0" eaLnBrk="1" latinLnBrk="0" hangingPunct="1">
              <a:defRPr sz="1900" kern="1200">
                <a:solidFill>
                  <a:schemeClr val="tx1"/>
                </a:solidFill>
                <a:latin typeface="+mn-lt"/>
                <a:ea typeface="+mn-ea"/>
                <a:cs typeface="+mn-cs"/>
              </a:defRPr>
            </a:lvl7pPr>
            <a:lvl8pPr marL="3200133" algn="l" defTabSz="914323" rtl="0" eaLnBrk="1" latinLnBrk="0" hangingPunct="1">
              <a:defRPr sz="1900" kern="1200">
                <a:solidFill>
                  <a:schemeClr val="tx1"/>
                </a:solidFill>
                <a:latin typeface="+mn-lt"/>
                <a:ea typeface="+mn-ea"/>
                <a:cs typeface="+mn-cs"/>
              </a:defRPr>
            </a:lvl8pPr>
            <a:lvl9pPr marL="3657296" algn="l" defTabSz="914323" rtl="0" eaLnBrk="1" latinLnBrk="0" hangingPunct="1">
              <a:defRPr sz="1900" kern="1200">
                <a:solidFill>
                  <a:schemeClr val="tx1"/>
                </a:solidFill>
                <a:latin typeface="+mn-lt"/>
                <a:ea typeface="+mn-ea"/>
                <a:cs typeface="+mn-cs"/>
              </a:defRPr>
            </a:lvl9pPr>
          </a:lstStyle>
          <a:p>
            <a:pPr algn="l"/>
            <a:r>
              <a:rPr lang="en-US" sz="900" b="0" dirty="0">
                <a:solidFill>
                  <a:schemeClr val="bg1"/>
                </a:solidFill>
                <a:latin typeface="Segoe UI" pitchFamily="34" charset="0"/>
                <a:ea typeface="Segoe UI" pitchFamily="34" charset="0"/>
                <a:cs typeface="Segoe UI" pitchFamily="34" charset="0"/>
              </a:rPr>
              <a:t> © 2022 iGreenData</a:t>
            </a:r>
          </a:p>
        </p:txBody>
      </p:sp>
    </p:spTree>
    <p:extLst>
      <p:ext uri="{BB962C8B-B14F-4D97-AF65-F5344CB8AC3E}">
        <p14:creationId xmlns:p14="http://schemas.microsoft.com/office/powerpoint/2010/main" val="116166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14" name="Picture 13" descr="A picture containing bottle&#10;&#10;Description automatically generated">
            <a:extLst>
              <a:ext uri="{FF2B5EF4-FFF2-40B4-BE49-F238E27FC236}">
                <a16:creationId xmlns:a16="http://schemas.microsoft.com/office/drawing/2014/main" id="{8B3D7B0C-5D4B-134C-9A2D-FEE574EDD95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 t="-2"/>
          <a:stretch/>
        </p:blipFill>
        <p:spPr>
          <a:xfrm>
            <a:off x="0" y="15243"/>
            <a:ext cx="12191997" cy="6842756"/>
          </a:xfrm>
          <a:prstGeom prst="rect">
            <a:avLst/>
          </a:prstGeom>
        </p:spPr>
      </p:pic>
      <p:sp>
        <p:nvSpPr>
          <p:cNvPr id="21" name="Rectangle 20">
            <a:extLst>
              <a:ext uri="{FF2B5EF4-FFF2-40B4-BE49-F238E27FC236}">
                <a16:creationId xmlns:a16="http://schemas.microsoft.com/office/drawing/2014/main" id="{9C9103F0-5084-DA47-8BEF-0ECBC1665155}"/>
              </a:ext>
            </a:extLst>
          </p:cNvPr>
          <p:cNvSpPr/>
          <p:nvPr userDrawn="1"/>
        </p:nvSpPr>
        <p:spPr>
          <a:xfrm>
            <a:off x="1" y="0"/>
            <a:ext cx="12191999" cy="634548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3" name="Group 22">
            <a:extLst>
              <a:ext uri="{FF2B5EF4-FFF2-40B4-BE49-F238E27FC236}">
                <a16:creationId xmlns:a16="http://schemas.microsoft.com/office/drawing/2014/main" id="{A97CB094-4DF2-6948-A4F0-721B631A5E15}"/>
              </a:ext>
            </a:extLst>
          </p:cNvPr>
          <p:cNvGrpSpPr>
            <a:grpSpLocks noChangeAspect="1"/>
          </p:cNvGrpSpPr>
          <p:nvPr userDrawn="1"/>
        </p:nvGrpSpPr>
        <p:grpSpPr>
          <a:xfrm>
            <a:off x="0" y="5527531"/>
            <a:ext cx="12267586" cy="1333455"/>
            <a:chOff x="-55717" y="-54180"/>
            <a:chExt cx="9206891" cy="1000836"/>
          </a:xfrm>
        </p:grpSpPr>
        <p:sp>
          <p:nvSpPr>
            <p:cNvPr id="25" name="Rectangle 24">
              <a:extLst>
                <a:ext uri="{FF2B5EF4-FFF2-40B4-BE49-F238E27FC236}">
                  <a16:creationId xmlns:a16="http://schemas.microsoft.com/office/drawing/2014/main" id="{FECDE674-F829-5E45-B1E0-782B9E4B077E}"/>
                </a:ext>
              </a:extLst>
            </p:cNvPr>
            <p:cNvSpPr/>
            <p:nvPr userDrawn="1"/>
          </p:nvSpPr>
          <p:spPr>
            <a:xfrm>
              <a:off x="-55717" y="559740"/>
              <a:ext cx="9199639" cy="381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GB"/>
            </a:p>
          </p:txBody>
        </p:sp>
        <p:sp>
          <p:nvSpPr>
            <p:cNvPr id="26" name="Freeform 25">
              <a:extLst>
                <a:ext uri="{FF2B5EF4-FFF2-40B4-BE49-F238E27FC236}">
                  <a16:creationId xmlns:a16="http://schemas.microsoft.com/office/drawing/2014/main" id="{8DF377BF-FB08-1D40-8697-2B0A39C8575E}"/>
                </a:ext>
              </a:extLst>
            </p:cNvPr>
            <p:cNvSpPr/>
            <p:nvPr userDrawn="1"/>
          </p:nvSpPr>
          <p:spPr>
            <a:xfrm>
              <a:off x="6236780" y="129347"/>
              <a:ext cx="2903617" cy="817309"/>
            </a:xfrm>
            <a:custGeom>
              <a:avLst/>
              <a:gdLst>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7136 h 725424"/>
                <a:gd name="connsiteX1" fmla="*/ 2926080 w 2926080"/>
                <a:gd name="connsiteY1" fmla="*/ 3048 h 725424"/>
                <a:gd name="connsiteX2" fmla="*/ 2926080 w 2926080"/>
                <a:gd name="connsiteY2" fmla="*/ 725424 h 725424"/>
                <a:gd name="connsiteX3" fmla="*/ 0 w 2926080"/>
                <a:gd name="connsiteY3" fmla="*/ 707136 h 725424"/>
                <a:gd name="connsiteX0" fmla="*/ 0 w 2926080"/>
                <a:gd name="connsiteY0" fmla="*/ 816864 h 835152"/>
                <a:gd name="connsiteX1" fmla="*/ 2926080 w 2926080"/>
                <a:gd name="connsiteY1" fmla="*/ 112776 h 835152"/>
                <a:gd name="connsiteX2" fmla="*/ 2926080 w 2926080"/>
                <a:gd name="connsiteY2" fmla="*/ 835152 h 835152"/>
                <a:gd name="connsiteX3" fmla="*/ 0 w 2926080"/>
                <a:gd name="connsiteY3" fmla="*/ 816864 h 835152"/>
                <a:gd name="connsiteX0" fmla="*/ 0 w 2926080"/>
                <a:gd name="connsiteY0" fmla="*/ 713425 h 731713"/>
                <a:gd name="connsiteX1" fmla="*/ 2926080 w 2926080"/>
                <a:gd name="connsiteY1" fmla="*/ 112776 h 731713"/>
                <a:gd name="connsiteX2" fmla="*/ 2926080 w 2926080"/>
                <a:gd name="connsiteY2" fmla="*/ 731713 h 731713"/>
                <a:gd name="connsiteX3" fmla="*/ 0 w 2926080"/>
                <a:gd name="connsiteY3" fmla="*/ 713425 h 731713"/>
                <a:gd name="connsiteX0" fmla="*/ 0 w 2926080"/>
                <a:gd name="connsiteY0" fmla="*/ 664464 h 682752"/>
                <a:gd name="connsiteX1" fmla="*/ 2926080 w 2926080"/>
                <a:gd name="connsiteY1" fmla="*/ 159297 h 682752"/>
                <a:gd name="connsiteX2" fmla="*/ 2926080 w 2926080"/>
                <a:gd name="connsiteY2" fmla="*/ 682752 h 682752"/>
                <a:gd name="connsiteX3" fmla="*/ 0 w 2926080"/>
                <a:gd name="connsiteY3" fmla="*/ 664464 h 682752"/>
              </a:gdLst>
              <a:ahLst/>
              <a:cxnLst>
                <a:cxn ang="0">
                  <a:pos x="connsiteX0" y="connsiteY0"/>
                </a:cxn>
                <a:cxn ang="0">
                  <a:pos x="connsiteX1" y="connsiteY1"/>
                </a:cxn>
                <a:cxn ang="0">
                  <a:pos x="connsiteX2" y="connsiteY2"/>
                </a:cxn>
                <a:cxn ang="0">
                  <a:pos x="connsiteX3" y="connsiteY3"/>
                </a:cxn>
              </a:cxnLst>
              <a:rect l="l" t="t" r="r" b="b"/>
              <a:pathLst>
                <a:path w="2926080" h="682752">
                  <a:moveTo>
                    <a:pt x="0" y="664464"/>
                  </a:moveTo>
                  <a:cubicBezTo>
                    <a:pt x="917448" y="0"/>
                    <a:pt x="2197608" y="46521"/>
                    <a:pt x="2926080" y="159297"/>
                  </a:cubicBezTo>
                  <a:lnTo>
                    <a:pt x="2926080" y="682752"/>
                  </a:lnTo>
                  <a:lnTo>
                    <a:pt x="0" y="664464"/>
                  </a:lnTo>
                  <a:close/>
                </a:path>
              </a:pathLst>
            </a:custGeom>
            <a:noFill/>
            <a:ln w="9525">
              <a:solidFill>
                <a:schemeClr val="bg1">
                  <a:lumMod val="85000"/>
                </a:schemeClr>
              </a:solidFill>
              <a:miter lim="800000"/>
              <a:headEnd/>
              <a:tailEnd/>
            </a:ln>
          </p:spPr>
          <p:txBody>
            <a:bodyPr wrap="none" anchor="ctr"/>
            <a:lstStyle/>
            <a:p>
              <a:endParaRPr lang="en-GB"/>
            </a:p>
          </p:txBody>
        </p:sp>
        <p:sp>
          <p:nvSpPr>
            <p:cNvPr id="27" name="Freeform 26">
              <a:extLst>
                <a:ext uri="{FF2B5EF4-FFF2-40B4-BE49-F238E27FC236}">
                  <a16:creationId xmlns:a16="http://schemas.microsoft.com/office/drawing/2014/main" id="{27520AE4-B73D-894C-A7CD-D8CFAA183CE8}"/>
                </a:ext>
              </a:extLst>
            </p:cNvPr>
            <p:cNvSpPr/>
            <p:nvPr userDrawn="1"/>
          </p:nvSpPr>
          <p:spPr>
            <a:xfrm>
              <a:off x="6535715" y="-54180"/>
              <a:ext cx="2615459" cy="999744"/>
            </a:xfrm>
            <a:custGeom>
              <a:avLst/>
              <a:gdLst>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7136 h 725424"/>
                <a:gd name="connsiteX1" fmla="*/ 2926080 w 2926080"/>
                <a:gd name="connsiteY1" fmla="*/ 3048 h 725424"/>
                <a:gd name="connsiteX2" fmla="*/ 2926080 w 2926080"/>
                <a:gd name="connsiteY2" fmla="*/ 725424 h 725424"/>
                <a:gd name="connsiteX3" fmla="*/ 0 w 2926080"/>
                <a:gd name="connsiteY3" fmla="*/ 707136 h 725424"/>
                <a:gd name="connsiteX0" fmla="*/ 0 w 2926080"/>
                <a:gd name="connsiteY0" fmla="*/ 816864 h 835152"/>
                <a:gd name="connsiteX1" fmla="*/ 2926080 w 2926080"/>
                <a:gd name="connsiteY1" fmla="*/ 112776 h 835152"/>
                <a:gd name="connsiteX2" fmla="*/ 2926080 w 2926080"/>
                <a:gd name="connsiteY2" fmla="*/ 835152 h 835152"/>
                <a:gd name="connsiteX3" fmla="*/ 0 w 2926080"/>
                <a:gd name="connsiteY3" fmla="*/ 816864 h 835152"/>
              </a:gdLst>
              <a:ahLst/>
              <a:cxnLst>
                <a:cxn ang="0">
                  <a:pos x="connsiteX0" y="connsiteY0"/>
                </a:cxn>
                <a:cxn ang="0">
                  <a:pos x="connsiteX1" y="connsiteY1"/>
                </a:cxn>
                <a:cxn ang="0">
                  <a:pos x="connsiteX2" y="connsiteY2"/>
                </a:cxn>
                <a:cxn ang="0">
                  <a:pos x="connsiteX3" y="connsiteY3"/>
                </a:cxn>
              </a:cxnLst>
              <a:rect l="l" t="t" r="r" b="b"/>
              <a:pathLst>
                <a:path w="2926080" h="835152">
                  <a:moveTo>
                    <a:pt x="0" y="816864"/>
                  </a:moveTo>
                  <a:cubicBezTo>
                    <a:pt x="917448" y="152400"/>
                    <a:pt x="2197608" y="0"/>
                    <a:pt x="2926080" y="112776"/>
                  </a:cubicBezTo>
                  <a:lnTo>
                    <a:pt x="2926080" y="835152"/>
                  </a:lnTo>
                  <a:lnTo>
                    <a:pt x="0" y="816864"/>
                  </a:lnTo>
                  <a:close/>
                </a:path>
              </a:pathLst>
            </a:custGeom>
            <a:noFill/>
            <a:ln w="9525">
              <a:solidFill>
                <a:schemeClr val="bg1">
                  <a:lumMod val="85000"/>
                </a:schemeClr>
              </a:solidFill>
              <a:miter lim="800000"/>
              <a:headEnd/>
              <a:tailEnd/>
            </a:ln>
          </p:spPr>
          <p:txBody>
            <a:bodyPr wrap="none" anchor="ctr"/>
            <a:lstStyle/>
            <a:p>
              <a:endParaRPr lang="en-GB"/>
            </a:p>
          </p:txBody>
        </p:sp>
        <p:sp>
          <p:nvSpPr>
            <p:cNvPr id="28" name="Freeform 27">
              <a:extLst>
                <a:ext uri="{FF2B5EF4-FFF2-40B4-BE49-F238E27FC236}">
                  <a16:creationId xmlns:a16="http://schemas.microsoft.com/office/drawing/2014/main" id="{D6E2480F-F55A-9945-A702-C9D709A97B32}"/>
                </a:ext>
              </a:extLst>
            </p:cNvPr>
            <p:cNvSpPr/>
            <p:nvPr userDrawn="1"/>
          </p:nvSpPr>
          <p:spPr>
            <a:xfrm>
              <a:off x="6743415" y="101639"/>
              <a:ext cx="2392718" cy="835152"/>
            </a:xfrm>
            <a:custGeom>
              <a:avLst/>
              <a:gdLst>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4088 h 722376"/>
                <a:gd name="connsiteX1" fmla="*/ 2926080 w 2926080"/>
                <a:gd name="connsiteY1" fmla="*/ 0 h 722376"/>
                <a:gd name="connsiteX2" fmla="*/ 2926080 w 2926080"/>
                <a:gd name="connsiteY2" fmla="*/ 722376 h 722376"/>
                <a:gd name="connsiteX3" fmla="*/ 0 w 2926080"/>
                <a:gd name="connsiteY3" fmla="*/ 704088 h 722376"/>
                <a:gd name="connsiteX0" fmla="*/ 0 w 2926080"/>
                <a:gd name="connsiteY0" fmla="*/ 707136 h 725424"/>
                <a:gd name="connsiteX1" fmla="*/ 2926080 w 2926080"/>
                <a:gd name="connsiteY1" fmla="*/ 3048 h 725424"/>
                <a:gd name="connsiteX2" fmla="*/ 2926080 w 2926080"/>
                <a:gd name="connsiteY2" fmla="*/ 725424 h 725424"/>
                <a:gd name="connsiteX3" fmla="*/ 0 w 2926080"/>
                <a:gd name="connsiteY3" fmla="*/ 707136 h 725424"/>
                <a:gd name="connsiteX0" fmla="*/ 0 w 2926080"/>
                <a:gd name="connsiteY0" fmla="*/ 816864 h 835152"/>
                <a:gd name="connsiteX1" fmla="*/ 2926080 w 2926080"/>
                <a:gd name="connsiteY1" fmla="*/ 112776 h 835152"/>
                <a:gd name="connsiteX2" fmla="*/ 2926080 w 2926080"/>
                <a:gd name="connsiteY2" fmla="*/ 835152 h 835152"/>
                <a:gd name="connsiteX3" fmla="*/ 0 w 2926080"/>
                <a:gd name="connsiteY3" fmla="*/ 816864 h 835152"/>
              </a:gdLst>
              <a:ahLst/>
              <a:cxnLst>
                <a:cxn ang="0">
                  <a:pos x="connsiteX0" y="connsiteY0"/>
                </a:cxn>
                <a:cxn ang="0">
                  <a:pos x="connsiteX1" y="connsiteY1"/>
                </a:cxn>
                <a:cxn ang="0">
                  <a:pos x="connsiteX2" y="connsiteY2"/>
                </a:cxn>
                <a:cxn ang="0">
                  <a:pos x="connsiteX3" y="connsiteY3"/>
                </a:cxn>
              </a:cxnLst>
              <a:rect l="l" t="t" r="r" b="b"/>
              <a:pathLst>
                <a:path w="2926080" h="835152">
                  <a:moveTo>
                    <a:pt x="0" y="816864"/>
                  </a:moveTo>
                  <a:cubicBezTo>
                    <a:pt x="917448" y="152400"/>
                    <a:pt x="2197608" y="0"/>
                    <a:pt x="2926080" y="112776"/>
                  </a:cubicBezTo>
                  <a:lnTo>
                    <a:pt x="2926080" y="835152"/>
                  </a:lnTo>
                  <a:lnTo>
                    <a:pt x="0" y="816864"/>
                  </a:lnTo>
                  <a:close/>
                </a:path>
              </a:pathLst>
            </a:cu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lumMod val="75000"/>
                </a:schemeClr>
              </a:solidFill>
              <a:miter lim="800000"/>
              <a:headEnd/>
              <a:tailEnd/>
            </a:ln>
          </p:spPr>
          <p:style>
            <a:lnRef idx="0">
              <a:scrgbClr r="0" g="0" b="0"/>
            </a:lnRef>
            <a:fillRef idx="1002">
              <a:schemeClr val="lt1"/>
            </a:fillRef>
            <a:effectRef idx="0">
              <a:scrgbClr r="0" g="0" b="0"/>
            </a:effectRef>
            <a:fontRef idx="major"/>
          </p:style>
          <p:txBody>
            <a:bodyPr wrap="none" anchor="ctr"/>
            <a:lstStyle/>
            <a:p>
              <a:endParaRPr lang="en-GB"/>
            </a:p>
          </p:txBody>
        </p:sp>
      </p:grpSp>
      <p:pic>
        <p:nvPicPr>
          <p:cNvPr id="29" name="Picture 28" descr="A picture containing drawing&#10;&#10;Description automatically generated">
            <a:extLst>
              <a:ext uri="{FF2B5EF4-FFF2-40B4-BE49-F238E27FC236}">
                <a16:creationId xmlns:a16="http://schemas.microsoft.com/office/drawing/2014/main" id="{6CC2AC4E-09F6-CD47-8A0D-9CA910AB6CEF}"/>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653474" y="6099059"/>
            <a:ext cx="1005922" cy="612000"/>
          </a:xfrm>
          <a:prstGeom prst="rect">
            <a:avLst/>
          </a:prstGeom>
        </p:spPr>
      </p:pic>
      <p:sp>
        <p:nvSpPr>
          <p:cNvPr id="10" name="Slide Number Placeholder 5">
            <a:extLst>
              <a:ext uri="{FF2B5EF4-FFF2-40B4-BE49-F238E27FC236}">
                <a16:creationId xmlns:a16="http://schemas.microsoft.com/office/drawing/2014/main" id="{B6327A64-E9B1-3540-A2F5-18213363F060}"/>
              </a:ext>
            </a:extLst>
          </p:cNvPr>
          <p:cNvSpPr txBox="1">
            <a:spLocks/>
          </p:cNvSpPr>
          <p:nvPr userDrawn="1"/>
        </p:nvSpPr>
        <p:spPr>
          <a:xfrm>
            <a:off x="695960" y="6405059"/>
            <a:ext cx="2743200" cy="375771"/>
          </a:xfrm>
          <a:prstGeom prst="rect">
            <a:avLst/>
          </a:prstGeom>
        </p:spPr>
        <p:txBody>
          <a:bodyPr vert="horz" lIns="91396" tIns="45699" rIns="91396" bIns="45699" rtlCol="0" anchor="ctr"/>
          <a:lstStyle>
            <a:defPPr>
              <a:defRPr lang="en-US"/>
            </a:defPPr>
            <a:lvl1pPr marL="0" algn="r" defTabSz="914323"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161" algn="l" defTabSz="914323" rtl="0" eaLnBrk="1" latinLnBrk="0" hangingPunct="1">
              <a:defRPr sz="1900" kern="1200">
                <a:solidFill>
                  <a:schemeClr val="tx1"/>
                </a:solidFill>
                <a:latin typeface="+mn-lt"/>
                <a:ea typeface="+mn-ea"/>
                <a:cs typeface="+mn-cs"/>
              </a:defRPr>
            </a:lvl2pPr>
            <a:lvl3pPr marL="914323" algn="l" defTabSz="914323" rtl="0" eaLnBrk="1" latinLnBrk="0" hangingPunct="1">
              <a:defRPr sz="1900" kern="1200">
                <a:solidFill>
                  <a:schemeClr val="tx1"/>
                </a:solidFill>
                <a:latin typeface="+mn-lt"/>
                <a:ea typeface="+mn-ea"/>
                <a:cs typeface="+mn-cs"/>
              </a:defRPr>
            </a:lvl3pPr>
            <a:lvl4pPr marL="1371485" algn="l" defTabSz="914323" rtl="0" eaLnBrk="1" latinLnBrk="0" hangingPunct="1">
              <a:defRPr sz="1900" kern="1200">
                <a:solidFill>
                  <a:schemeClr val="tx1"/>
                </a:solidFill>
                <a:latin typeface="+mn-lt"/>
                <a:ea typeface="+mn-ea"/>
                <a:cs typeface="+mn-cs"/>
              </a:defRPr>
            </a:lvl4pPr>
            <a:lvl5pPr marL="1828648" algn="l" defTabSz="914323" rtl="0" eaLnBrk="1" latinLnBrk="0" hangingPunct="1">
              <a:defRPr sz="1900" kern="1200">
                <a:solidFill>
                  <a:schemeClr val="tx1"/>
                </a:solidFill>
                <a:latin typeface="+mn-lt"/>
                <a:ea typeface="+mn-ea"/>
                <a:cs typeface="+mn-cs"/>
              </a:defRPr>
            </a:lvl5pPr>
            <a:lvl6pPr marL="2285809" algn="l" defTabSz="914323" rtl="0" eaLnBrk="1" latinLnBrk="0" hangingPunct="1">
              <a:defRPr sz="1900" kern="1200">
                <a:solidFill>
                  <a:schemeClr val="tx1"/>
                </a:solidFill>
                <a:latin typeface="+mn-lt"/>
                <a:ea typeface="+mn-ea"/>
                <a:cs typeface="+mn-cs"/>
              </a:defRPr>
            </a:lvl6pPr>
            <a:lvl7pPr marL="2742971" algn="l" defTabSz="914323" rtl="0" eaLnBrk="1" latinLnBrk="0" hangingPunct="1">
              <a:defRPr sz="1900" kern="1200">
                <a:solidFill>
                  <a:schemeClr val="tx1"/>
                </a:solidFill>
                <a:latin typeface="+mn-lt"/>
                <a:ea typeface="+mn-ea"/>
                <a:cs typeface="+mn-cs"/>
              </a:defRPr>
            </a:lvl7pPr>
            <a:lvl8pPr marL="3200133" algn="l" defTabSz="914323" rtl="0" eaLnBrk="1" latinLnBrk="0" hangingPunct="1">
              <a:defRPr sz="1900" kern="1200">
                <a:solidFill>
                  <a:schemeClr val="tx1"/>
                </a:solidFill>
                <a:latin typeface="+mn-lt"/>
                <a:ea typeface="+mn-ea"/>
                <a:cs typeface="+mn-cs"/>
              </a:defRPr>
            </a:lvl8pPr>
            <a:lvl9pPr marL="3657296" algn="l" defTabSz="914323" rtl="0" eaLnBrk="1" latinLnBrk="0" hangingPunct="1">
              <a:defRPr sz="1900" kern="1200">
                <a:solidFill>
                  <a:schemeClr val="tx1"/>
                </a:solidFill>
                <a:latin typeface="+mn-lt"/>
                <a:ea typeface="+mn-ea"/>
                <a:cs typeface="+mn-cs"/>
              </a:defRPr>
            </a:lvl9pPr>
          </a:lstStyle>
          <a:p>
            <a:pPr algn="l"/>
            <a:r>
              <a:rPr lang="en-US" sz="900" b="0" dirty="0">
                <a:solidFill>
                  <a:schemeClr val="bg1"/>
                </a:solidFill>
                <a:latin typeface="Segoe UI" pitchFamily="34" charset="0"/>
                <a:ea typeface="Segoe UI" pitchFamily="34" charset="0"/>
                <a:cs typeface="Segoe UI" pitchFamily="34" charset="0"/>
              </a:rPr>
              <a:t> © 2022 iGreenData</a:t>
            </a:r>
          </a:p>
        </p:txBody>
      </p:sp>
    </p:spTree>
    <p:extLst>
      <p:ext uri="{BB962C8B-B14F-4D97-AF65-F5344CB8AC3E}">
        <p14:creationId xmlns:p14="http://schemas.microsoft.com/office/powerpoint/2010/main" val="419731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384" y="279960"/>
            <a:ext cx="11119284" cy="648000"/>
          </a:xfrm>
          <a:prstGeom prst="rect">
            <a:avLst/>
          </a:prstGeom>
        </p:spPr>
        <p:txBody>
          <a:bodyPr vert="horz" lIns="0" tIns="0" rIns="0" bIns="0" rtlCol="0" anchor="ctr">
            <a:normAutofit/>
          </a:bodyPr>
          <a:lstStyle/>
          <a:p>
            <a:r>
              <a:rPr lang="de-DE" noProof="0" dirty="0"/>
              <a:t>Click </a:t>
            </a:r>
            <a:r>
              <a:rPr lang="de-DE" noProof="0" dirty="0" err="1"/>
              <a:t>to</a:t>
            </a:r>
            <a:r>
              <a:rPr lang="de-DE" noProof="0" dirty="0"/>
              <a:t> </a:t>
            </a:r>
            <a:r>
              <a:rPr lang="de-DE" noProof="0" dirty="0" err="1"/>
              <a:t>edit</a:t>
            </a:r>
            <a:r>
              <a:rPr lang="de-DE" noProof="0" dirty="0"/>
              <a:t> Master Headline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8"/>
          <p:cNvCxnSpPr/>
          <p:nvPr userDrawn="1"/>
        </p:nvCxnSpPr>
        <p:spPr>
          <a:xfrm>
            <a:off x="551384" y="238125"/>
            <a:ext cx="11119284"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Slide Number Placeholder 5"/>
          <p:cNvSpPr txBox="1">
            <a:spLocks/>
          </p:cNvSpPr>
          <p:nvPr userDrawn="1"/>
        </p:nvSpPr>
        <p:spPr>
          <a:xfrm>
            <a:off x="323506" y="6488326"/>
            <a:ext cx="139424"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smtClean="0">
                <a:solidFill>
                  <a:schemeClr val="bg1"/>
                </a:solidFill>
                <a:latin typeface="Arial" charset="0"/>
                <a:ea typeface="Arial" charset="0"/>
                <a:cs typeface="Arial" charset="0"/>
              </a:rPr>
              <a:pPr algn="ctr"/>
              <a:t>‹#›</a:t>
            </a:fld>
            <a:endParaRPr lang="en-US" sz="12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549222209"/>
      </p:ext>
    </p:extLst>
  </p:cSld>
  <p:clrMap bg1="lt1" tx1="dk1" bg2="lt2" tx2="dk2" accent1="accent1" accent2="accent2" accent3="accent3" accent4="accent4" accent5="accent5" accent6="accent6" hlink="hlink" folHlink="folHlink"/>
  <p:sldLayoutIdLst>
    <p:sldLayoutId id="2147483786" r:id="rId1"/>
    <p:sldLayoutId id="2147483787" r:id="rId2"/>
  </p:sldLayoutIdLst>
  <p:hf hdr="0" ftr="0" dt="0"/>
  <p:txStyles>
    <p:titleStyle>
      <a:lvl1pPr algn="l" defTabSz="1219170" rtl="0" eaLnBrk="1" latinLnBrk="0" hangingPunct="1">
        <a:lnSpc>
          <a:spcPct val="86000"/>
        </a:lnSpc>
        <a:spcBef>
          <a:spcPct val="0"/>
        </a:spcBef>
        <a:buNone/>
        <a:defRPr sz="2800" kern="800" spc="-53" baseline="0">
          <a:solidFill>
            <a:schemeClr val="accent1"/>
          </a:solidFill>
          <a:latin typeface="Arial" charset="0"/>
          <a:ea typeface="Arial" charset="0"/>
          <a:cs typeface="Arial" charset="0"/>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Arial" charset="0"/>
          <a:ea typeface="Arial" charset="0"/>
          <a:cs typeface="Arial" charset="0"/>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Arial" charset="0"/>
          <a:ea typeface="Arial" charset="0"/>
          <a:cs typeface="Arial" charset="0"/>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Arial" charset="0"/>
          <a:ea typeface="Arial" charset="0"/>
          <a:cs typeface="Arial" charset="0"/>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Arial" charset="0"/>
          <a:ea typeface="Arial" charset="0"/>
          <a:cs typeface="Arial" charset="0"/>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Arial" charset="0"/>
          <a:ea typeface="Arial" charset="0"/>
          <a:cs typeface="Arial"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626112-817B-3774-1482-AE5F8DFE8BF1}"/>
              </a:ext>
            </a:extLst>
          </p:cNvPr>
          <p:cNvSpPr txBox="1"/>
          <p:nvPr/>
        </p:nvSpPr>
        <p:spPr>
          <a:xfrm>
            <a:off x="159798" y="1004700"/>
            <a:ext cx="11505460" cy="4561249"/>
          </a:xfrm>
          <a:prstGeom prst="rect">
            <a:avLst/>
          </a:prstGeom>
          <a:noFill/>
        </p:spPr>
        <p:txBody>
          <a:bodyPr wrap="square">
            <a:spAutoFit/>
          </a:bodyPr>
          <a:lstStyle/>
          <a:p>
            <a:pPr marL="540385" indent="-274320">
              <a:lnSpc>
                <a:spcPct val="115000"/>
              </a:lnSpc>
              <a:spcBef>
                <a:spcPts val="1200"/>
              </a:spcBef>
            </a:pPr>
            <a:r>
              <a:rPr lang="en-AU" sz="2800" kern="800" spc="-53" dirty="0">
                <a:solidFill>
                  <a:schemeClr val="accent1"/>
                </a:solidFill>
                <a:latin typeface="Arial" charset="0"/>
                <a:ea typeface="+mj-ea"/>
                <a:cs typeface="Arial" charset="0"/>
              </a:rPr>
              <a:t>Concept Summary</a:t>
            </a:r>
          </a:p>
          <a:p>
            <a:pPr marL="540385">
              <a:tabLst>
                <a:tab pos="1137285" algn="l"/>
              </a:tabLst>
            </a:pPr>
            <a:r>
              <a:rPr lang="en-AU" sz="1800" dirty="0">
                <a:effectLst/>
                <a:latin typeface="Calibri" panose="020F0502020204030204" pitchFamily="34" charset="0"/>
                <a:ea typeface="Calibri" panose="020F0502020204030204" pitchFamily="34" charset="0"/>
                <a:cs typeface="Mangal" panose="02040503050203030202" pitchFamily="18" charset="0"/>
              </a:rPr>
              <a:t> </a:t>
            </a:r>
          </a:p>
          <a:p>
            <a:pPr marL="540385">
              <a:tabLst>
                <a:tab pos="1137285" algn="l"/>
              </a:tabLst>
            </a:pPr>
            <a:r>
              <a:rPr lang="en-AU" sz="1800" dirty="0">
                <a:effectLst/>
                <a:latin typeface="Calibri" panose="020F0502020204030204" pitchFamily="34" charset="0"/>
                <a:ea typeface="Calibri" panose="020F0502020204030204" pitchFamily="34" charset="0"/>
                <a:cs typeface="Mangal" panose="02040503050203030202" pitchFamily="18" charset="0"/>
              </a:rPr>
              <a:t>Over a period collection of loosely-coupled services evolve in the name of microservice which is a variant of the service-oriented architecture, in a medium to large organisation, hundreds and thousands of microservices get but and bring the next level of challenge to building the same microservices again and again or fails to reuse the existing services optimally. Thus wasting time, cost and agility to bring customer needs quickly to the market. Process flow microservices aim to solve this problem by giving the right exposure to the available services, using them and through a process flow framework reuse the already build services.</a:t>
            </a:r>
          </a:p>
          <a:p>
            <a:pPr marL="540385">
              <a:tabLst>
                <a:tab pos="1137285" algn="l"/>
              </a:tabLst>
            </a:pPr>
            <a:r>
              <a:rPr lang="en-AU" sz="1800" dirty="0">
                <a:effectLst/>
                <a:latin typeface="Calibri" panose="020F0502020204030204" pitchFamily="34" charset="0"/>
                <a:ea typeface="Calibri" panose="020F0502020204030204" pitchFamily="34" charset="0"/>
                <a:cs typeface="Mangal" panose="02040503050203030202" pitchFamily="18" charset="0"/>
              </a:rPr>
              <a:t> </a:t>
            </a:r>
          </a:p>
          <a:p>
            <a:pPr marL="540385" indent="-274320">
              <a:lnSpc>
                <a:spcPct val="115000"/>
              </a:lnSpc>
              <a:spcBef>
                <a:spcPts val="1200"/>
              </a:spcBef>
            </a:pPr>
            <a:r>
              <a:rPr lang="en-AU" sz="2800" kern="800" spc="-53" dirty="0">
                <a:solidFill>
                  <a:schemeClr val="accent1"/>
                </a:solidFill>
                <a:latin typeface="Arial" charset="0"/>
                <a:ea typeface="+mj-ea"/>
                <a:cs typeface="Arial" charset="0"/>
              </a:rPr>
              <a:t>Problem Context</a:t>
            </a:r>
          </a:p>
          <a:p>
            <a:pPr marL="540385">
              <a:tabLst>
                <a:tab pos="1137285" algn="l"/>
              </a:tabLst>
            </a:pPr>
            <a:r>
              <a:rPr lang="en-AU" sz="1800" dirty="0">
                <a:effectLst/>
                <a:latin typeface="Calibri" panose="020F0502020204030204" pitchFamily="34" charset="0"/>
                <a:ea typeface="Calibri" panose="020F0502020204030204" pitchFamily="34" charset="0"/>
                <a:cs typeface="Mangal" panose="02040503050203030202" pitchFamily="18" charset="0"/>
              </a:rPr>
              <a:t> </a:t>
            </a:r>
          </a:p>
          <a:p>
            <a:pPr marL="540385">
              <a:tabLst>
                <a:tab pos="1137285" algn="l"/>
              </a:tabLst>
            </a:pPr>
            <a:r>
              <a:rPr lang="en-AU" sz="1800" dirty="0">
                <a:effectLst/>
                <a:latin typeface="Calibri" panose="020F0502020204030204" pitchFamily="34" charset="0"/>
                <a:ea typeface="Calibri" panose="020F0502020204030204" pitchFamily="34" charset="0"/>
                <a:cs typeface="Mangal" panose="02040503050203030202" pitchFamily="18" charset="0"/>
              </a:rPr>
              <a:t>Reusability can be increased using a process flow approach of choosing the microservices </a:t>
            </a:r>
          </a:p>
          <a:p>
            <a:pPr marL="540385">
              <a:tabLst>
                <a:tab pos="1137285" algn="l"/>
              </a:tabLst>
            </a:pPr>
            <a:r>
              <a:rPr lang="en-AU" sz="1800" dirty="0">
                <a:effectLst/>
                <a:latin typeface="Calibri" panose="020F0502020204030204" pitchFamily="34" charset="0"/>
                <a:ea typeface="Calibri" panose="020F0502020204030204" pitchFamily="34" charset="0"/>
                <a:cs typeface="Mangal" panose="02040503050203030202" pitchFamily="18" charset="0"/>
              </a:rPr>
              <a:t>Maintainability is much easier to pick and choose the services of the right feature and decision making of what information can be re-used and what is the domain or business-specific details.  </a:t>
            </a:r>
          </a:p>
        </p:txBody>
      </p:sp>
      <p:sp>
        <p:nvSpPr>
          <p:cNvPr id="4" name="Title 168">
            <a:extLst>
              <a:ext uri="{FF2B5EF4-FFF2-40B4-BE49-F238E27FC236}">
                <a16:creationId xmlns:a16="http://schemas.microsoft.com/office/drawing/2014/main" id="{7AEB2AD4-DA44-6962-17FF-1B5CC008A422}"/>
              </a:ext>
            </a:extLst>
          </p:cNvPr>
          <p:cNvSpPr txBox="1">
            <a:spLocks/>
          </p:cNvSpPr>
          <p:nvPr/>
        </p:nvSpPr>
        <p:spPr>
          <a:xfrm>
            <a:off x="359483" y="261036"/>
            <a:ext cx="5417709"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a:t>
            </a:r>
          </a:p>
        </p:txBody>
      </p:sp>
    </p:spTree>
    <p:extLst>
      <p:ext uri="{BB962C8B-B14F-4D97-AF65-F5344CB8AC3E}">
        <p14:creationId xmlns:p14="http://schemas.microsoft.com/office/powerpoint/2010/main" val="353844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4" name="Picture 3">
            <a:extLst>
              <a:ext uri="{FF2B5EF4-FFF2-40B4-BE49-F238E27FC236}">
                <a16:creationId xmlns:a16="http://schemas.microsoft.com/office/drawing/2014/main" id="{D01312D5-AB38-17B7-F137-21556A2039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4674"/>
          <a:stretch/>
        </p:blipFill>
        <p:spPr bwMode="auto">
          <a:xfrm>
            <a:off x="364490" y="1994775"/>
            <a:ext cx="5731510" cy="2979420"/>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F5CF755B-74B9-A29B-9382-B5B49955D3B8}"/>
              </a:ext>
            </a:extLst>
          </p:cNvPr>
          <p:cNvSpPr txBox="1"/>
          <p:nvPr/>
        </p:nvSpPr>
        <p:spPr>
          <a:xfrm>
            <a:off x="6176687" y="2767280"/>
            <a:ext cx="4891596" cy="1015663"/>
          </a:xfrm>
          <a:prstGeom prst="rect">
            <a:avLst/>
          </a:prstGeom>
          <a:noFill/>
        </p:spPr>
        <p:txBody>
          <a:bodyPr wrap="square" rtlCol="0">
            <a:spAutoFit/>
          </a:bodyPr>
          <a:lstStyle/>
          <a:p>
            <a:pPr marL="285750" indent="-285750">
              <a:buFont typeface="Arial" panose="020B0604020202020204" pitchFamily="34" charset="0"/>
              <a:buChar char="•"/>
            </a:pPr>
            <a:r>
              <a:rPr lang="en-AU" sz="2000" dirty="0"/>
              <a:t>Build selection options view of the Build module section - 1</a:t>
            </a:r>
          </a:p>
          <a:p>
            <a:endParaRPr lang="en-AU" sz="2000" dirty="0"/>
          </a:p>
        </p:txBody>
      </p:sp>
    </p:spTree>
    <p:extLst>
      <p:ext uri="{BB962C8B-B14F-4D97-AF65-F5344CB8AC3E}">
        <p14:creationId xmlns:p14="http://schemas.microsoft.com/office/powerpoint/2010/main" val="53319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4" name="Picture 3">
            <a:extLst>
              <a:ext uri="{FF2B5EF4-FFF2-40B4-BE49-F238E27FC236}">
                <a16:creationId xmlns:a16="http://schemas.microsoft.com/office/drawing/2014/main" id="{606CEE08-02B8-4A0C-CD44-4C2CDFA9DA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483" y="1851426"/>
            <a:ext cx="5731510" cy="3492500"/>
          </a:xfrm>
          <a:prstGeom prst="rect">
            <a:avLst/>
          </a:prstGeom>
        </p:spPr>
      </p:pic>
      <p:sp>
        <p:nvSpPr>
          <p:cNvPr id="2" name="TextBox 1">
            <a:extLst>
              <a:ext uri="{FF2B5EF4-FFF2-40B4-BE49-F238E27FC236}">
                <a16:creationId xmlns:a16="http://schemas.microsoft.com/office/drawing/2014/main" id="{E892E981-64C1-3FD5-077C-6ADB1528E934}"/>
              </a:ext>
            </a:extLst>
          </p:cNvPr>
          <p:cNvSpPr txBox="1"/>
          <p:nvPr/>
        </p:nvSpPr>
        <p:spPr>
          <a:xfrm>
            <a:off x="6176687" y="2767280"/>
            <a:ext cx="4891596" cy="1015663"/>
          </a:xfrm>
          <a:prstGeom prst="rect">
            <a:avLst/>
          </a:prstGeom>
          <a:noFill/>
        </p:spPr>
        <p:txBody>
          <a:bodyPr wrap="square" rtlCol="0">
            <a:spAutoFit/>
          </a:bodyPr>
          <a:lstStyle/>
          <a:p>
            <a:pPr marL="285750" indent="-285750">
              <a:buFont typeface="Arial" panose="020B0604020202020204" pitchFamily="34" charset="0"/>
              <a:buChar char="•"/>
            </a:pPr>
            <a:r>
              <a:rPr lang="en-AU" sz="2000" dirty="0"/>
              <a:t>Build selection options view of the Build module section - 2</a:t>
            </a:r>
          </a:p>
          <a:p>
            <a:endParaRPr lang="en-AU" sz="2000" dirty="0"/>
          </a:p>
        </p:txBody>
      </p:sp>
    </p:spTree>
    <p:extLst>
      <p:ext uri="{BB962C8B-B14F-4D97-AF65-F5344CB8AC3E}">
        <p14:creationId xmlns:p14="http://schemas.microsoft.com/office/powerpoint/2010/main" val="75374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4" name="Picture 3">
            <a:extLst>
              <a:ext uri="{FF2B5EF4-FFF2-40B4-BE49-F238E27FC236}">
                <a16:creationId xmlns:a16="http://schemas.microsoft.com/office/drawing/2014/main" id="{7C3651AB-5273-75DE-20F9-684B704196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483" y="1682750"/>
            <a:ext cx="5731510" cy="3492500"/>
          </a:xfrm>
          <a:prstGeom prst="rect">
            <a:avLst/>
          </a:prstGeom>
        </p:spPr>
      </p:pic>
      <p:sp>
        <p:nvSpPr>
          <p:cNvPr id="2" name="TextBox 1">
            <a:extLst>
              <a:ext uri="{FF2B5EF4-FFF2-40B4-BE49-F238E27FC236}">
                <a16:creationId xmlns:a16="http://schemas.microsoft.com/office/drawing/2014/main" id="{E389E381-1A92-62AC-895F-27C472A31341}"/>
              </a:ext>
            </a:extLst>
          </p:cNvPr>
          <p:cNvSpPr txBox="1"/>
          <p:nvPr/>
        </p:nvSpPr>
        <p:spPr>
          <a:xfrm>
            <a:off x="6176687" y="2767280"/>
            <a:ext cx="4891596" cy="1015663"/>
          </a:xfrm>
          <a:prstGeom prst="rect">
            <a:avLst/>
          </a:prstGeom>
          <a:noFill/>
        </p:spPr>
        <p:txBody>
          <a:bodyPr wrap="square" rtlCol="0">
            <a:spAutoFit/>
          </a:bodyPr>
          <a:lstStyle/>
          <a:p>
            <a:pPr marL="285750" indent="-285750">
              <a:buFont typeface="Arial" panose="020B0604020202020204" pitchFamily="34" charset="0"/>
              <a:buChar char="•"/>
            </a:pPr>
            <a:r>
              <a:rPr lang="en-AU" sz="2000" dirty="0"/>
              <a:t>Build selection options view of the Build module section - 3</a:t>
            </a:r>
          </a:p>
          <a:p>
            <a:endParaRPr lang="en-AU" sz="2000" dirty="0"/>
          </a:p>
        </p:txBody>
      </p:sp>
    </p:spTree>
    <p:extLst>
      <p:ext uri="{BB962C8B-B14F-4D97-AF65-F5344CB8AC3E}">
        <p14:creationId xmlns:p14="http://schemas.microsoft.com/office/powerpoint/2010/main" val="399697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2" name="Picture 1">
            <a:extLst>
              <a:ext uri="{FF2B5EF4-FFF2-40B4-BE49-F238E27FC236}">
                <a16:creationId xmlns:a16="http://schemas.microsoft.com/office/drawing/2014/main" id="{63D665DF-2BA2-59E2-F57E-7772325B7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1851426"/>
            <a:ext cx="5731510" cy="3492500"/>
          </a:xfrm>
          <a:prstGeom prst="rect">
            <a:avLst/>
          </a:prstGeom>
        </p:spPr>
      </p:pic>
      <p:sp>
        <p:nvSpPr>
          <p:cNvPr id="4" name="TextBox 3">
            <a:extLst>
              <a:ext uri="{FF2B5EF4-FFF2-40B4-BE49-F238E27FC236}">
                <a16:creationId xmlns:a16="http://schemas.microsoft.com/office/drawing/2014/main" id="{F024B4B0-83A9-6E75-9DB3-D4002A4BF1FF}"/>
              </a:ext>
            </a:extLst>
          </p:cNvPr>
          <p:cNvSpPr txBox="1"/>
          <p:nvPr/>
        </p:nvSpPr>
        <p:spPr>
          <a:xfrm>
            <a:off x="6176687" y="2767280"/>
            <a:ext cx="4891596" cy="1323439"/>
          </a:xfrm>
          <a:prstGeom prst="rect">
            <a:avLst/>
          </a:prstGeom>
          <a:noFill/>
        </p:spPr>
        <p:txBody>
          <a:bodyPr wrap="square" rtlCol="0">
            <a:spAutoFit/>
          </a:bodyPr>
          <a:lstStyle/>
          <a:p>
            <a:pPr marL="285750" indent="-285750">
              <a:buFont typeface="Arial" panose="020B0604020202020204" pitchFamily="34" charset="0"/>
              <a:buChar char="•"/>
            </a:pPr>
            <a:r>
              <a:rPr lang="en-AU" sz="2000" dirty="0"/>
              <a:t>Profile view of the operators and involved developers in the build exercise</a:t>
            </a:r>
          </a:p>
          <a:p>
            <a:endParaRPr lang="en-AU" sz="2000" dirty="0"/>
          </a:p>
        </p:txBody>
      </p:sp>
    </p:spTree>
    <p:extLst>
      <p:ext uri="{BB962C8B-B14F-4D97-AF65-F5344CB8AC3E}">
        <p14:creationId xmlns:p14="http://schemas.microsoft.com/office/powerpoint/2010/main" val="311073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2" name="Picture 1">
            <a:extLst>
              <a:ext uri="{FF2B5EF4-FFF2-40B4-BE49-F238E27FC236}">
                <a16:creationId xmlns:a16="http://schemas.microsoft.com/office/drawing/2014/main" id="{11808CE2-6811-95A3-EA9F-F9921814B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483" y="1760344"/>
            <a:ext cx="5731510" cy="3159760"/>
          </a:xfrm>
          <a:prstGeom prst="rect">
            <a:avLst/>
          </a:prstGeom>
        </p:spPr>
      </p:pic>
      <p:sp>
        <p:nvSpPr>
          <p:cNvPr id="4" name="TextBox 3">
            <a:extLst>
              <a:ext uri="{FF2B5EF4-FFF2-40B4-BE49-F238E27FC236}">
                <a16:creationId xmlns:a16="http://schemas.microsoft.com/office/drawing/2014/main" id="{728DB3DF-82A2-FC7A-BC94-116EE0049B98}"/>
              </a:ext>
            </a:extLst>
          </p:cNvPr>
          <p:cNvSpPr txBox="1"/>
          <p:nvPr/>
        </p:nvSpPr>
        <p:spPr>
          <a:xfrm>
            <a:off x="6176687" y="2767280"/>
            <a:ext cx="4891596" cy="1015663"/>
          </a:xfrm>
          <a:prstGeom prst="rect">
            <a:avLst/>
          </a:prstGeom>
          <a:noFill/>
        </p:spPr>
        <p:txBody>
          <a:bodyPr wrap="square" rtlCol="0">
            <a:spAutoFit/>
          </a:bodyPr>
          <a:lstStyle/>
          <a:p>
            <a:pPr marL="285750" indent="-285750">
              <a:buFont typeface="Arial" panose="020B0604020202020204" pitchFamily="34" charset="0"/>
              <a:buChar char="•"/>
            </a:pPr>
            <a:r>
              <a:rPr lang="en-AU" sz="2000" dirty="0"/>
              <a:t>Export view of the application generated</a:t>
            </a:r>
          </a:p>
          <a:p>
            <a:endParaRPr lang="en-AU" sz="2000" dirty="0"/>
          </a:p>
        </p:txBody>
      </p:sp>
    </p:spTree>
    <p:extLst>
      <p:ext uri="{BB962C8B-B14F-4D97-AF65-F5344CB8AC3E}">
        <p14:creationId xmlns:p14="http://schemas.microsoft.com/office/powerpoint/2010/main" val="388240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2" name="Picture 1">
            <a:extLst>
              <a:ext uri="{FF2B5EF4-FFF2-40B4-BE49-F238E27FC236}">
                <a16:creationId xmlns:a16="http://schemas.microsoft.com/office/drawing/2014/main" id="{337E4700-9677-A885-B5FD-344CC61EE7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2333625"/>
            <a:ext cx="5731510" cy="2190750"/>
          </a:xfrm>
          <a:prstGeom prst="rect">
            <a:avLst/>
          </a:prstGeom>
        </p:spPr>
      </p:pic>
      <p:sp>
        <p:nvSpPr>
          <p:cNvPr id="4" name="TextBox 3">
            <a:extLst>
              <a:ext uri="{FF2B5EF4-FFF2-40B4-BE49-F238E27FC236}">
                <a16:creationId xmlns:a16="http://schemas.microsoft.com/office/drawing/2014/main" id="{2331609C-D08E-6D2C-80D4-0F216FE50E2D}"/>
              </a:ext>
            </a:extLst>
          </p:cNvPr>
          <p:cNvSpPr txBox="1"/>
          <p:nvPr/>
        </p:nvSpPr>
        <p:spPr>
          <a:xfrm>
            <a:off x="6176687" y="2767280"/>
            <a:ext cx="4891596" cy="707886"/>
          </a:xfrm>
          <a:prstGeom prst="rect">
            <a:avLst/>
          </a:prstGeom>
          <a:noFill/>
        </p:spPr>
        <p:txBody>
          <a:bodyPr wrap="square" rtlCol="0">
            <a:spAutoFit/>
          </a:bodyPr>
          <a:lstStyle/>
          <a:p>
            <a:pPr marL="285750" indent="-285750">
              <a:buFont typeface="Arial" panose="020B0604020202020204" pitchFamily="34" charset="0"/>
              <a:buChar char="•"/>
            </a:pPr>
            <a:r>
              <a:rPr lang="en-AU" sz="2000" dirty="0"/>
              <a:t>Compilation of the service export</a:t>
            </a:r>
          </a:p>
          <a:p>
            <a:endParaRPr lang="en-AU" sz="2000" dirty="0"/>
          </a:p>
        </p:txBody>
      </p:sp>
    </p:spTree>
    <p:extLst>
      <p:ext uri="{BB962C8B-B14F-4D97-AF65-F5344CB8AC3E}">
        <p14:creationId xmlns:p14="http://schemas.microsoft.com/office/powerpoint/2010/main" val="252668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4" name="Picture 3">
            <a:extLst>
              <a:ext uri="{FF2B5EF4-FFF2-40B4-BE49-F238E27FC236}">
                <a16:creationId xmlns:a16="http://schemas.microsoft.com/office/drawing/2014/main" id="{2EB72A9A-342F-91AC-351D-19E61D3C5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1938531"/>
            <a:ext cx="5731510" cy="3158490"/>
          </a:xfrm>
          <a:prstGeom prst="rect">
            <a:avLst/>
          </a:prstGeom>
        </p:spPr>
      </p:pic>
      <p:sp>
        <p:nvSpPr>
          <p:cNvPr id="2" name="TextBox 1">
            <a:extLst>
              <a:ext uri="{FF2B5EF4-FFF2-40B4-BE49-F238E27FC236}">
                <a16:creationId xmlns:a16="http://schemas.microsoft.com/office/drawing/2014/main" id="{2665E590-8ECF-88EC-4C08-0D32058F6C71}"/>
              </a:ext>
            </a:extLst>
          </p:cNvPr>
          <p:cNvSpPr txBox="1"/>
          <p:nvPr/>
        </p:nvSpPr>
        <p:spPr>
          <a:xfrm>
            <a:off x="6176687" y="2767280"/>
            <a:ext cx="4891596" cy="707886"/>
          </a:xfrm>
          <a:prstGeom prst="rect">
            <a:avLst/>
          </a:prstGeom>
          <a:noFill/>
        </p:spPr>
        <p:txBody>
          <a:bodyPr wrap="square" rtlCol="0">
            <a:spAutoFit/>
          </a:bodyPr>
          <a:lstStyle/>
          <a:p>
            <a:pPr marL="285750" indent="-285750">
              <a:buFont typeface="Arial" panose="020B0604020202020204" pitchFamily="34" charset="0"/>
              <a:buChar char="•"/>
            </a:pPr>
            <a:r>
              <a:rPr lang="en-AU" sz="2000" dirty="0"/>
              <a:t>Testing the service via postman</a:t>
            </a:r>
          </a:p>
          <a:p>
            <a:endParaRPr lang="en-AU" sz="2000" dirty="0"/>
          </a:p>
        </p:txBody>
      </p:sp>
    </p:spTree>
    <p:extLst>
      <p:ext uri="{BB962C8B-B14F-4D97-AF65-F5344CB8AC3E}">
        <p14:creationId xmlns:p14="http://schemas.microsoft.com/office/powerpoint/2010/main" val="149089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1672669" y="2917353"/>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r>
              <a:rPr lang="en-US" sz="2800" kern="800" spc="-53" dirty="0">
                <a:solidFill>
                  <a:schemeClr val="accent1"/>
                </a:solidFill>
                <a:latin typeface="Arial" charset="0"/>
                <a:cs typeface="Arial" charset="0"/>
              </a:rPr>
              <a:t>Thank you</a:t>
            </a:r>
          </a:p>
        </p:txBody>
      </p:sp>
    </p:spTree>
    <p:extLst>
      <p:ext uri="{BB962C8B-B14F-4D97-AF65-F5344CB8AC3E}">
        <p14:creationId xmlns:p14="http://schemas.microsoft.com/office/powerpoint/2010/main" val="375777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7D92D-0249-E4D4-2500-40AA619E4CF3}"/>
              </a:ext>
            </a:extLst>
          </p:cNvPr>
          <p:cNvSpPr txBox="1"/>
          <p:nvPr/>
        </p:nvSpPr>
        <p:spPr>
          <a:xfrm>
            <a:off x="852256" y="1925998"/>
            <a:ext cx="7761302" cy="3539430"/>
          </a:xfrm>
          <a:prstGeom prst="rect">
            <a:avLst/>
          </a:prstGeom>
          <a:noFill/>
        </p:spPr>
        <p:txBody>
          <a:bodyPr wrap="square">
            <a:spAutoFit/>
          </a:bodyPr>
          <a:lstStyle/>
          <a:p>
            <a:pPr marL="342900" lvl="0" indent="-342900">
              <a:buFont typeface="Calibri" panose="020F0502020204030204" pitchFamily="34" charset="0"/>
              <a:buChar char="-"/>
              <a:tabLst>
                <a:tab pos="1137285" algn="l"/>
              </a:tabLst>
            </a:pPr>
            <a:r>
              <a:rPr lang="en-AU" sz="2800" dirty="0">
                <a:effectLst/>
                <a:latin typeface="Calibri" panose="020F0502020204030204" pitchFamily="34" charset="0"/>
                <a:ea typeface="Calibri" panose="020F0502020204030204" pitchFamily="34" charset="0"/>
                <a:cs typeface="Mangal" panose="02040503050203030202" pitchFamily="18" charset="0"/>
              </a:rPr>
              <a:t>Layered process levels</a:t>
            </a:r>
          </a:p>
          <a:p>
            <a:pPr marL="342900" lvl="0" indent="-342900">
              <a:buFont typeface="Calibri" panose="020F0502020204030204" pitchFamily="34" charset="0"/>
              <a:buChar char="-"/>
              <a:tabLst>
                <a:tab pos="1137285" algn="l"/>
              </a:tabLst>
            </a:pPr>
            <a:r>
              <a:rPr lang="en-AU" sz="2800" dirty="0">
                <a:effectLst/>
                <a:latin typeface="Calibri" panose="020F0502020204030204" pitchFamily="34" charset="0"/>
                <a:ea typeface="Calibri" panose="020F0502020204030204" pitchFamily="34" charset="0"/>
                <a:cs typeface="Mangal" panose="02040503050203030202" pitchFamily="18" charset="0"/>
              </a:rPr>
              <a:t>Domain / Business unit grouped services build</a:t>
            </a:r>
          </a:p>
          <a:p>
            <a:pPr marL="742950" lvl="1" indent="-285750">
              <a:buFont typeface="Courier New" panose="02070309020205020404" pitchFamily="49" charset="0"/>
              <a:buChar char="o"/>
              <a:tabLst>
                <a:tab pos="1137285" algn="l"/>
              </a:tabLst>
            </a:pPr>
            <a:r>
              <a:rPr lang="en-AU" sz="2800" dirty="0">
                <a:effectLst/>
                <a:latin typeface="Calibri" panose="020F0502020204030204" pitchFamily="34" charset="0"/>
                <a:ea typeface="Calibri" panose="020F0502020204030204" pitchFamily="34" charset="0"/>
                <a:cs typeface="Mangal" panose="02040503050203030202" pitchFamily="18" charset="0"/>
              </a:rPr>
              <a:t>With demarcation of local and global usage fields and parameter</a:t>
            </a:r>
          </a:p>
          <a:p>
            <a:pPr marL="742950" lvl="1" indent="-285750">
              <a:buFont typeface="Courier New" panose="02070309020205020404" pitchFamily="49" charset="0"/>
              <a:buChar char="o"/>
              <a:tabLst>
                <a:tab pos="1137285" algn="l"/>
              </a:tabLst>
            </a:pPr>
            <a:r>
              <a:rPr lang="en-AU" sz="2800" dirty="0">
                <a:effectLst/>
                <a:latin typeface="Calibri" panose="020F0502020204030204" pitchFamily="34" charset="0"/>
                <a:ea typeface="Calibri" panose="020F0502020204030204" pitchFamily="34" charset="0"/>
                <a:cs typeface="Mangal" panose="02040503050203030202" pitchFamily="18" charset="0"/>
              </a:rPr>
              <a:t>Simple or complex service assessment</a:t>
            </a:r>
          </a:p>
          <a:p>
            <a:pPr marL="342900" lvl="0" indent="-342900">
              <a:buFont typeface="Calibri" panose="020F0502020204030204" pitchFamily="34" charset="0"/>
              <a:buChar char="-"/>
              <a:tabLst>
                <a:tab pos="1137285" algn="l"/>
              </a:tabLst>
            </a:pPr>
            <a:r>
              <a:rPr lang="en-AU" sz="2800" dirty="0">
                <a:effectLst/>
                <a:latin typeface="Calibri" panose="020F0502020204030204" pitchFamily="34" charset="0"/>
                <a:ea typeface="Calibri" panose="020F0502020204030204" pitchFamily="34" charset="0"/>
                <a:cs typeface="Mangal" panose="02040503050203030202" pitchFamily="18" charset="0"/>
              </a:rPr>
              <a:t>Validation at process level flows</a:t>
            </a:r>
          </a:p>
          <a:p>
            <a:pPr marL="342900" lvl="0" indent="-342900">
              <a:buFont typeface="Calibri" panose="020F0502020204030204" pitchFamily="34" charset="0"/>
              <a:buChar char="-"/>
              <a:tabLst>
                <a:tab pos="1137285" algn="l"/>
              </a:tabLst>
            </a:pPr>
            <a:r>
              <a:rPr lang="en-AU" sz="2800" dirty="0">
                <a:effectLst/>
                <a:latin typeface="Calibri" panose="020F0502020204030204" pitchFamily="34" charset="0"/>
                <a:ea typeface="Calibri" panose="020F0502020204030204" pitchFamily="34" charset="0"/>
                <a:cs typeface="Mangal" panose="02040503050203030202" pitchFamily="18" charset="0"/>
              </a:rPr>
              <a:t>Ability to pick the selected flow and service usage for </a:t>
            </a:r>
          </a:p>
        </p:txBody>
      </p:sp>
      <p:sp>
        <p:nvSpPr>
          <p:cNvPr id="4" name="Title 168">
            <a:extLst>
              <a:ext uri="{FF2B5EF4-FFF2-40B4-BE49-F238E27FC236}">
                <a16:creationId xmlns:a16="http://schemas.microsoft.com/office/drawing/2014/main" id="{DD54A0D2-1402-EE01-465C-B927AB0C7586}"/>
              </a:ext>
            </a:extLst>
          </p:cNvPr>
          <p:cNvSpPr txBox="1">
            <a:spLocks/>
          </p:cNvSpPr>
          <p:nvPr/>
        </p:nvSpPr>
        <p:spPr>
          <a:xfrm>
            <a:off x="359483" y="261036"/>
            <a:ext cx="5417709"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Solution Details</a:t>
            </a:r>
          </a:p>
        </p:txBody>
      </p:sp>
    </p:spTree>
    <p:extLst>
      <p:ext uri="{BB962C8B-B14F-4D97-AF65-F5344CB8AC3E}">
        <p14:creationId xmlns:p14="http://schemas.microsoft.com/office/powerpoint/2010/main" val="231088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68">
            <a:extLst>
              <a:ext uri="{FF2B5EF4-FFF2-40B4-BE49-F238E27FC236}">
                <a16:creationId xmlns:a16="http://schemas.microsoft.com/office/drawing/2014/main" id="{8E73359E-51CC-D1E5-3399-B9622BAE3884}"/>
              </a:ext>
            </a:extLst>
          </p:cNvPr>
          <p:cNvSpPr txBox="1">
            <a:spLocks/>
          </p:cNvSpPr>
          <p:nvPr/>
        </p:nvSpPr>
        <p:spPr>
          <a:xfrm>
            <a:off x="359483" y="261036"/>
            <a:ext cx="5417709"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High-Level Function Block</a:t>
            </a:r>
          </a:p>
        </p:txBody>
      </p:sp>
      <p:sp>
        <p:nvSpPr>
          <p:cNvPr id="115" name="Slide Number Placeholder 2">
            <a:extLst>
              <a:ext uri="{FF2B5EF4-FFF2-40B4-BE49-F238E27FC236}">
                <a16:creationId xmlns:a16="http://schemas.microsoft.com/office/drawing/2014/main" id="{3F558D4F-B2DA-336D-451E-5F5018009DF0}"/>
              </a:ext>
            </a:extLst>
          </p:cNvPr>
          <p:cNvSpPr txBox="1">
            <a:spLocks/>
          </p:cNvSpPr>
          <p:nvPr/>
        </p:nvSpPr>
        <p:spPr>
          <a:xfrm>
            <a:off x="0" y="6329930"/>
            <a:ext cx="457200" cy="457200"/>
          </a:xfrm>
          <a:prstGeom prst="rect">
            <a:avLst/>
          </a:prstGeom>
          <a:noFill/>
        </p:spPr>
        <p:txBody>
          <a:bodyPr lIns="0" tIns="0" rIns="0" b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dirty="0">
                <a:solidFill>
                  <a:schemeClr val="bg1"/>
                </a:solidFill>
                <a:latin typeface="Segoe UI" pitchFamily="34" charset="0"/>
                <a:ea typeface="Segoe UI" pitchFamily="34" charset="0"/>
                <a:cs typeface="Segoe UI" pitchFamily="34" charset="0"/>
              </a:rPr>
              <a:t>1</a:t>
            </a:r>
          </a:p>
        </p:txBody>
      </p:sp>
      <p:pic>
        <p:nvPicPr>
          <p:cNvPr id="3" name="Picture 2" descr="Diagram&#10;&#10;Description automatically generated">
            <a:extLst>
              <a:ext uri="{FF2B5EF4-FFF2-40B4-BE49-F238E27FC236}">
                <a16:creationId xmlns:a16="http://schemas.microsoft.com/office/drawing/2014/main" id="{16B850AB-4162-9DD2-6D0D-CBE98AAE2446}"/>
              </a:ext>
            </a:extLst>
          </p:cNvPr>
          <p:cNvPicPr>
            <a:picLocks noChangeAspect="1"/>
          </p:cNvPicPr>
          <p:nvPr/>
        </p:nvPicPr>
        <p:blipFill>
          <a:blip r:embed="rId2"/>
          <a:stretch>
            <a:fillRect/>
          </a:stretch>
        </p:blipFill>
        <p:spPr>
          <a:xfrm>
            <a:off x="534016" y="1276556"/>
            <a:ext cx="8885191" cy="4930806"/>
          </a:xfrm>
          <a:prstGeom prst="rect">
            <a:avLst/>
          </a:prstGeom>
        </p:spPr>
      </p:pic>
    </p:spTree>
    <p:extLst>
      <p:ext uri="{BB962C8B-B14F-4D97-AF65-F5344CB8AC3E}">
        <p14:creationId xmlns:p14="http://schemas.microsoft.com/office/powerpoint/2010/main" val="129449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68">
            <a:extLst>
              <a:ext uri="{FF2B5EF4-FFF2-40B4-BE49-F238E27FC236}">
                <a16:creationId xmlns:a16="http://schemas.microsoft.com/office/drawing/2014/main" id="{8E73359E-51CC-D1E5-3399-B9622BAE3884}"/>
              </a:ext>
            </a:extLst>
          </p:cNvPr>
          <p:cNvSpPr txBox="1">
            <a:spLocks/>
          </p:cNvSpPr>
          <p:nvPr/>
        </p:nvSpPr>
        <p:spPr>
          <a:xfrm>
            <a:off x="359483" y="261036"/>
            <a:ext cx="5417709"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IN DALL BANKING</a:t>
            </a:r>
          </a:p>
        </p:txBody>
      </p:sp>
      <p:sp>
        <p:nvSpPr>
          <p:cNvPr id="115" name="Slide Number Placeholder 2">
            <a:extLst>
              <a:ext uri="{FF2B5EF4-FFF2-40B4-BE49-F238E27FC236}">
                <a16:creationId xmlns:a16="http://schemas.microsoft.com/office/drawing/2014/main" id="{3F558D4F-B2DA-336D-451E-5F5018009DF0}"/>
              </a:ext>
            </a:extLst>
          </p:cNvPr>
          <p:cNvSpPr txBox="1">
            <a:spLocks/>
          </p:cNvSpPr>
          <p:nvPr/>
        </p:nvSpPr>
        <p:spPr>
          <a:xfrm>
            <a:off x="0" y="6329930"/>
            <a:ext cx="457200" cy="457200"/>
          </a:xfrm>
          <a:prstGeom prst="rect">
            <a:avLst/>
          </a:prstGeom>
          <a:noFill/>
        </p:spPr>
        <p:txBody>
          <a:bodyPr lIns="0" tIns="0" rIns="0" b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dirty="0">
                <a:solidFill>
                  <a:schemeClr val="bg1"/>
                </a:solidFill>
                <a:latin typeface="Segoe UI" pitchFamily="34" charset="0"/>
                <a:ea typeface="Segoe UI" pitchFamily="34" charset="0"/>
                <a:cs typeface="Segoe UI" pitchFamily="34" charset="0"/>
              </a:rPr>
              <a:t>1</a:t>
            </a:r>
          </a:p>
        </p:txBody>
      </p:sp>
      <p:sp>
        <p:nvSpPr>
          <p:cNvPr id="3" name="TextBox 2">
            <a:extLst>
              <a:ext uri="{FF2B5EF4-FFF2-40B4-BE49-F238E27FC236}">
                <a16:creationId xmlns:a16="http://schemas.microsoft.com/office/drawing/2014/main" id="{DE2002F3-27FD-3151-BBC0-0222C323C7BD}"/>
              </a:ext>
            </a:extLst>
          </p:cNvPr>
          <p:cNvSpPr txBox="1"/>
          <p:nvPr/>
        </p:nvSpPr>
        <p:spPr>
          <a:xfrm>
            <a:off x="5672831" y="1025928"/>
            <a:ext cx="3426780" cy="646331"/>
          </a:xfrm>
          <a:prstGeom prst="rect">
            <a:avLst/>
          </a:prstGeom>
          <a:noFill/>
        </p:spPr>
        <p:txBody>
          <a:bodyPr wrap="square" rtlCol="0">
            <a:spAutoFit/>
          </a:bodyPr>
          <a:lstStyle/>
          <a:p>
            <a:r>
              <a:rPr lang="en-AU" dirty="0"/>
              <a:t>Zac – Developer ( unknown department</a:t>
            </a:r>
          </a:p>
        </p:txBody>
      </p:sp>
      <p:sp>
        <p:nvSpPr>
          <p:cNvPr id="4" name="TextBox 3">
            <a:extLst>
              <a:ext uri="{FF2B5EF4-FFF2-40B4-BE49-F238E27FC236}">
                <a16:creationId xmlns:a16="http://schemas.microsoft.com/office/drawing/2014/main" id="{951A1B22-01D2-EE41-B45E-AC9FFB4382E6}"/>
              </a:ext>
            </a:extLst>
          </p:cNvPr>
          <p:cNvSpPr txBox="1"/>
          <p:nvPr/>
        </p:nvSpPr>
        <p:spPr>
          <a:xfrm>
            <a:off x="853736" y="1732625"/>
            <a:ext cx="4108881" cy="4247317"/>
          </a:xfrm>
          <a:prstGeom prst="rect">
            <a:avLst/>
          </a:prstGeom>
          <a:noFill/>
        </p:spPr>
        <p:txBody>
          <a:bodyPr wrap="square" rtlCol="0">
            <a:spAutoFit/>
          </a:bodyPr>
          <a:lstStyle/>
          <a:p>
            <a:r>
              <a:rPr lang="en-AU" dirty="0"/>
              <a:t>Internet  - </a:t>
            </a:r>
            <a:r>
              <a:rPr lang="en-AU" dirty="0">
                <a:solidFill>
                  <a:srgbClr val="FF0000"/>
                </a:solidFill>
              </a:rPr>
              <a:t>Level 1 </a:t>
            </a:r>
            <a:r>
              <a:rPr lang="en-AU" dirty="0"/>
              <a:t>	</a:t>
            </a:r>
          </a:p>
          <a:p>
            <a:pPr marL="742950" lvl="1" indent="-285750">
              <a:buFont typeface="Arial" panose="020B0604020202020204" pitchFamily="34" charset="0"/>
              <a:buChar char="•"/>
            </a:pPr>
            <a:r>
              <a:rPr lang="en-AU" dirty="0"/>
              <a:t>Customer details – </a:t>
            </a:r>
            <a:r>
              <a:rPr lang="en-AU" dirty="0">
                <a:solidFill>
                  <a:srgbClr val="FF0000"/>
                </a:solidFill>
              </a:rPr>
              <a:t>Level 2</a:t>
            </a:r>
          </a:p>
          <a:p>
            <a:pPr marL="1200150" lvl="2" indent="-285750">
              <a:buFont typeface="Arial" panose="020B0604020202020204" pitchFamily="34" charset="0"/>
              <a:buChar char="•"/>
            </a:pPr>
            <a:r>
              <a:rPr lang="en-AU" dirty="0"/>
              <a:t>Type1 – </a:t>
            </a:r>
            <a:r>
              <a:rPr lang="en-AU" dirty="0">
                <a:solidFill>
                  <a:srgbClr val="FF0000"/>
                </a:solidFill>
              </a:rPr>
              <a:t>Level 3 </a:t>
            </a:r>
          </a:p>
          <a:p>
            <a:pPr marL="1200150" lvl="2" indent="-285750">
              <a:buFont typeface="Arial" panose="020B0604020202020204" pitchFamily="34" charset="0"/>
              <a:buChar char="•"/>
            </a:pPr>
            <a:r>
              <a:rPr lang="en-AU" dirty="0"/>
              <a:t>Type 2 </a:t>
            </a:r>
          </a:p>
          <a:p>
            <a:pPr marL="742950" lvl="1" indent="-285750">
              <a:buFont typeface="Arial" panose="020B0604020202020204" pitchFamily="34" charset="0"/>
              <a:buChar char="•"/>
            </a:pPr>
            <a:r>
              <a:rPr lang="en-AU" dirty="0"/>
              <a:t>Apply credit/- Level 2</a:t>
            </a:r>
          </a:p>
          <a:p>
            <a:pPr marL="742950" lvl="1" indent="-285750">
              <a:buFont typeface="Arial" panose="020B0604020202020204" pitchFamily="34" charset="0"/>
              <a:buChar char="•"/>
            </a:pPr>
            <a:r>
              <a:rPr lang="en-AU" dirty="0"/>
              <a:t>Home Loan </a:t>
            </a:r>
          </a:p>
          <a:p>
            <a:pPr marL="285750" indent="-285750">
              <a:buFont typeface="Arial" panose="020B0604020202020204" pitchFamily="34" charset="0"/>
              <a:buChar char="•"/>
            </a:pPr>
            <a:endParaRPr lang="en-AU" dirty="0"/>
          </a:p>
          <a:p>
            <a:r>
              <a:rPr lang="en-AU" dirty="0"/>
              <a:t>Credit Cards – </a:t>
            </a:r>
            <a:r>
              <a:rPr lang="en-AU" dirty="0">
                <a:solidFill>
                  <a:srgbClr val="09C34F"/>
                </a:solidFill>
              </a:rPr>
              <a:t>Level 1 </a:t>
            </a:r>
          </a:p>
          <a:p>
            <a:pPr marL="742950" lvl="1" indent="-285750">
              <a:buFont typeface="Arial" panose="020B0604020202020204" pitchFamily="34" charset="0"/>
              <a:buChar char="•"/>
            </a:pPr>
            <a:r>
              <a:rPr lang="en-AU" dirty="0"/>
              <a:t>Travel</a:t>
            </a:r>
          </a:p>
          <a:p>
            <a:pPr marL="742950" lvl="1" indent="-285750">
              <a:buFont typeface="Arial" panose="020B0604020202020204" pitchFamily="34" charset="0"/>
              <a:buChar char="•"/>
            </a:pPr>
            <a:r>
              <a:rPr lang="en-AU" dirty="0"/>
              <a:t>Type of credit card offers Cards</a:t>
            </a:r>
          </a:p>
          <a:p>
            <a:pPr marL="742950" lvl="1" indent="-285750">
              <a:buFont typeface="Arial" panose="020B0604020202020204" pitchFamily="34" charset="0"/>
              <a:buChar char="•"/>
            </a:pPr>
            <a:r>
              <a:rPr lang="en-AU" dirty="0"/>
              <a:t>Rewards</a:t>
            </a:r>
          </a:p>
          <a:p>
            <a:r>
              <a:rPr lang="en-AU" dirty="0"/>
              <a:t>Corporate – </a:t>
            </a:r>
            <a:r>
              <a:rPr lang="en-AU" dirty="0">
                <a:solidFill>
                  <a:srgbClr val="7030A0"/>
                </a:solidFill>
              </a:rPr>
              <a:t>Level 1</a:t>
            </a:r>
          </a:p>
          <a:p>
            <a:pPr marL="742950" lvl="1" indent="-285750">
              <a:buFont typeface="Arial" panose="020B0604020202020204" pitchFamily="34" charset="0"/>
              <a:buChar char="•"/>
            </a:pPr>
            <a:r>
              <a:rPr lang="en-AU" dirty="0"/>
              <a:t>Pick1</a:t>
            </a:r>
          </a:p>
          <a:p>
            <a:pPr marL="742950" lvl="1" indent="-285750">
              <a:buFont typeface="Arial" panose="020B0604020202020204" pitchFamily="34" charset="0"/>
              <a:buChar char="•"/>
            </a:pPr>
            <a:r>
              <a:rPr lang="en-AU" dirty="0"/>
              <a:t>Pick2</a:t>
            </a:r>
          </a:p>
        </p:txBody>
      </p:sp>
      <p:pic>
        <p:nvPicPr>
          <p:cNvPr id="5" name="Picture 4" descr="Diagram&#10;&#10;Description automatically generated">
            <a:extLst>
              <a:ext uri="{FF2B5EF4-FFF2-40B4-BE49-F238E27FC236}">
                <a16:creationId xmlns:a16="http://schemas.microsoft.com/office/drawing/2014/main" id="{B9926BEF-7750-7AC5-1FE2-7094639DFE66}"/>
              </a:ext>
            </a:extLst>
          </p:cNvPr>
          <p:cNvPicPr>
            <a:picLocks noChangeAspect="1"/>
          </p:cNvPicPr>
          <p:nvPr/>
        </p:nvPicPr>
        <p:blipFill>
          <a:blip r:embed="rId2"/>
          <a:stretch>
            <a:fillRect/>
          </a:stretch>
        </p:blipFill>
        <p:spPr>
          <a:xfrm>
            <a:off x="4003830" y="742982"/>
            <a:ext cx="8885191" cy="4930806"/>
          </a:xfrm>
          <a:prstGeom prst="rect">
            <a:avLst/>
          </a:prstGeom>
        </p:spPr>
      </p:pic>
    </p:spTree>
    <p:extLst>
      <p:ext uri="{BB962C8B-B14F-4D97-AF65-F5344CB8AC3E}">
        <p14:creationId xmlns:p14="http://schemas.microsoft.com/office/powerpoint/2010/main" val="7680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68">
            <a:extLst>
              <a:ext uri="{FF2B5EF4-FFF2-40B4-BE49-F238E27FC236}">
                <a16:creationId xmlns:a16="http://schemas.microsoft.com/office/drawing/2014/main" id="{8E73359E-51CC-D1E5-3399-B9622BAE3884}"/>
              </a:ext>
            </a:extLst>
          </p:cNvPr>
          <p:cNvSpPr txBox="1">
            <a:spLocks/>
          </p:cNvSpPr>
          <p:nvPr/>
        </p:nvSpPr>
        <p:spPr>
          <a:xfrm>
            <a:off x="359483" y="261036"/>
            <a:ext cx="5417709"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a:t>
            </a:r>
          </a:p>
        </p:txBody>
      </p:sp>
      <p:sp>
        <p:nvSpPr>
          <p:cNvPr id="115" name="Slide Number Placeholder 2">
            <a:extLst>
              <a:ext uri="{FF2B5EF4-FFF2-40B4-BE49-F238E27FC236}">
                <a16:creationId xmlns:a16="http://schemas.microsoft.com/office/drawing/2014/main" id="{3F558D4F-B2DA-336D-451E-5F5018009DF0}"/>
              </a:ext>
            </a:extLst>
          </p:cNvPr>
          <p:cNvSpPr txBox="1">
            <a:spLocks/>
          </p:cNvSpPr>
          <p:nvPr/>
        </p:nvSpPr>
        <p:spPr>
          <a:xfrm>
            <a:off x="0" y="6329930"/>
            <a:ext cx="457200" cy="457200"/>
          </a:xfrm>
          <a:prstGeom prst="rect">
            <a:avLst/>
          </a:prstGeom>
          <a:noFill/>
        </p:spPr>
        <p:txBody>
          <a:bodyPr lIns="0" tIns="0" rIns="0" b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dirty="0">
                <a:solidFill>
                  <a:schemeClr val="bg1"/>
                </a:solidFill>
                <a:latin typeface="Segoe UI" pitchFamily="34" charset="0"/>
                <a:ea typeface="Segoe UI" pitchFamily="34" charset="0"/>
                <a:cs typeface="Segoe UI" pitchFamily="34" charset="0"/>
              </a:rPr>
              <a:t>1</a:t>
            </a:r>
          </a:p>
        </p:txBody>
      </p:sp>
      <p:sp>
        <p:nvSpPr>
          <p:cNvPr id="3" name="TextBox 2">
            <a:extLst>
              <a:ext uri="{FF2B5EF4-FFF2-40B4-BE49-F238E27FC236}">
                <a16:creationId xmlns:a16="http://schemas.microsoft.com/office/drawing/2014/main" id="{DE2002F3-27FD-3151-BBC0-0222C323C7BD}"/>
              </a:ext>
            </a:extLst>
          </p:cNvPr>
          <p:cNvSpPr txBox="1"/>
          <p:nvPr/>
        </p:nvSpPr>
        <p:spPr>
          <a:xfrm>
            <a:off x="5672831" y="1025928"/>
            <a:ext cx="3426780" cy="646331"/>
          </a:xfrm>
          <a:prstGeom prst="rect">
            <a:avLst/>
          </a:prstGeom>
          <a:noFill/>
        </p:spPr>
        <p:txBody>
          <a:bodyPr wrap="square" rtlCol="0">
            <a:spAutoFit/>
          </a:bodyPr>
          <a:lstStyle/>
          <a:p>
            <a:r>
              <a:rPr lang="en-AU" dirty="0"/>
              <a:t>Zac – Developer ( unknown department</a:t>
            </a:r>
          </a:p>
        </p:txBody>
      </p:sp>
      <p:pic>
        <p:nvPicPr>
          <p:cNvPr id="5" name="Picture 4" descr="Diagram&#10;&#10;Description automatically generated">
            <a:extLst>
              <a:ext uri="{FF2B5EF4-FFF2-40B4-BE49-F238E27FC236}">
                <a16:creationId xmlns:a16="http://schemas.microsoft.com/office/drawing/2014/main" id="{B9926BEF-7750-7AC5-1FE2-7094639DFE66}"/>
              </a:ext>
            </a:extLst>
          </p:cNvPr>
          <p:cNvPicPr>
            <a:picLocks noChangeAspect="1"/>
          </p:cNvPicPr>
          <p:nvPr/>
        </p:nvPicPr>
        <p:blipFill>
          <a:blip r:embed="rId2"/>
          <a:stretch>
            <a:fillRect/>
          </a:stretch>
        </p:blipFill>
        <p:spPr>
          <a:xfrm>
            <a:off x="359483" y="1368606"/>
            <a:ext cx="8885191" cy="4930806"/>
          </a:xfrm>
          <a:prstGeom prst="rect">
            <a:avLst/>
          </a:prstGeom>
        </p:spPr>
      </p:pic>
      <p:sp>
        <p:nvSpPr>
          <p:cNvPr id="2" name="Rectangle 1">
            <a:extLst>
              <a:ext uri="{FF2B5EF4-FFF2-40B4-BE49-F238E27FC236}">
                <a16:creationId xmlns:a16="http://schemas.microsoft.com/office/drawing/2014/main" id="{2505DD7C-F30A-EE6D-F04C-092BAD07B460}"/>
              </a:ext>
            </a:extLst>
          </p:cNvPr>
          <p:cNvSpPr/>
          <p:nvPr/>
        </p:nvSpPr>
        <p:spPr>
          <a:xfrm>
            <a:off x="3213717" y="750717"/>
            <a:ext cx="6187735" cy="55486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177F91A2-B4E5-B0E5-028E-973B260C41B3}"/>
              </a:ext>
            </a:extLst>
          </p:cNvPr>
          <p:cNvSpPr txBox="1"/>
          <p:nvPr/>
        </p:nvSpPr>
        <p:spPr>
          <a:xfrm>
            <a:off x="4083728" y="1672621"/>
            <a:ext cx="7004482" cy="2862322"/>
          </a:xfrm>
          <a:prstGeom prst="rect">
            <a:avLst/>
          </a:prstGeom>
          <a:noFill/>
        </p:spPr>
        <p:txBody>
          <a:bodyPr wrap="square" rtlCol="0">
            <a:spAutoFit/>
          </a:bodyPr>
          <a:lstStyle/>
          <a:p>
            <a:pPr marL="285750" indent="-285750">
              <a:buFont typeface="Arial" panose="020B0604020202020204" pitchFamily="34" charset="0"/>
              <a:buChar char="•"/>
            </a:pPr>
            <a:r>
              <a:rPr lang="en-AU" sz="2000" dirty="0"/>
              <a:t>The process flow-driven selection provided the ability to choose the right feature or capability for the business unit to leverage the microservice</a:t>
            </a:r>
          </a:p>
          <a:p>
            <a:pPr marL="285750" indent="-285750">
              <a:buFont typeface="Arial" panose="020B0604020202020204" pitchFamily="34" charset="0"/>
              <a:buChar char="•"/>
            </a:pPr>
            <a:r>
              <a:rPr lang="en-AU" sz="2000" dirty="0"/>
              <a:t>Provides the capability for the developer of the product owner to choose the service that can either be reused as-is or could be further enhanced</a:t>
            </a:r>
          </a:p>
          <a:p>
            <a:pPr marL="285750" indent="-285750">
              <a:buFont typeface="Arial" panose="020B0604020202020204" pitchFamily="34" charset="0"/>
              <a:buChar char="•"/>
            </a:pPr>
            <a:r>
              <a:rPr lang="en-AU" sz="2000" dirty="0"/>
              <a:t>It also brings efficiency and a rapid build cycle by generating the required microservice and its components that could be leveraged with a lesser build cycle. </a:t>
            </a:r>
          </a:p>
        </p:txBody>
      </p:sp>
    </p:spTree>
    <p:extLst>
      <p:ext uri="{BB962C8B-B14F-4D97-AF65-F5344CB8AC3E}">
        <p14:creationId xmlns:p14="http://schemas.microsoft.com/office/powerpoint/2010/main" val="410636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8">
            <a:extLst>
              <a:ext uri="{FF2B5EF4-FFF2-40B4-BE49-F238E27FC236}">
                <a16:creationId xmlns:a16="http://schemas.microsoft.com/office/drawing/2014/main" id="{ADCC2C4A-A6C6-85D2-4DAC-1F7270E06DF0}"/>
              </a:ext>
            </a:extLst>
          </p:cNvPr>
          <p:cNvSpPr txBox="1">
            <a:spLocks/>
          </p:cNvSpPr>
          <p:nvPr/>
        </p:nvSpPr>
        <p:spPr>
          <a:xfrm>
            <a:off x="359483" y="261036"/>
            <a:ext cx="5417709"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a:t>
            </a:r>
          </a:p>
        </p:txBody>
      </p:sp>
      <p:sp>
        <p:nvSpPr>
          <p:cNvPr id="3" name="Slide Number Placeholder 2">
            <a:extLst>
              <a:ext uri="{FF2B5EF4-FFF2-40B4-BE49-F238E27FC236}">
                <a16:creationId xmlns:a16="http://schemas.microsoft.com/office/drawing/2014/main" id="{34F2497D-5088-A6F1-6C1C-DB7C99F1A65B}"/>
              </a:ext>
            </a:extLst>
          </p:cNvPr>
          <p:cNvSpPr txBox="1">
            <a:spLocks/>
          </p:cNvSpPr>
          <p:nvPr/>
        </p:nvSpPr>
        <p:spPr>
          <a:xfrm>
            <a:off x="0" y="6329930"/>
            <a:ext cx="457200" cy="457200"/>
          </a:xfrm>
          <a:prstGeom prst="rect">
            <a:avLst/>
          </a:prstGeom>
          <a:noFill/>
        </p:spPr>
        <p:txBody>
          <a:bodyPr lIns="0" tIns="0" rIns="0" b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dirty="0">
                <a:solidFill>
                  <a:schemeClr val="bg1"/>
                </a:solidFill>
                <a:latin typeface="Segoe UI" pitchFamily="34" charset="0"/>
                <a:ea typeface="Segoe UI" pitchFamily="34" charset="0"/>
                <a:cs typeface="Segoe UI" pitchFamily="34" charset="0"/>
              </a:rPr>
              <a:t>1</a:t>
            </a:r>
          </a:p>
        </p:txBody>
      </p:sp>
      <p:pic>
        <p:nvPicPr>
          <p:cNvPr id="5" name="Picture 4" descr="Diagram&#10;&#10;Description automatically generated">
            <a:extLst>
              <a:ext uri="{FF2B5EF4-FFF2-40B4-BE49-F238E27FC236}">
                <a16:creationId xmlns:a16="http://schemas.microsoft.com/office/drawing/2014/main" id="{0AA26E95-D92A-991C-DB83-0C4452F04E91}"/>
              </a:ext>
            </a:extLst>
          </p:cNvPr>
          <p:cNvPicPr>
            <a:picLocks noChangeAspect="1"/>
          </p:cNvPicPr>
          <p:nvPr/>
        </p:nvPicPr>
        <p:blipFill>
          <a:blip r:embed="rId2"/>
          <a:stretch>
            <a:fillRect/>
          </a:stretch>
        </p:blipFill>
        <p:spPr>
          <a:xfrm>
            <a:off x="359483" y="1368606"/>
            <a:ext cx="8885191" cy="4930806"/>
          </a:xfrm>
          <a:prstGeom prst="rect">
            <a:avLst/>
          </a:prstGeom>
        </p:spPr>
      </p:pic>
      <p:sp>
        <p:nvSpPr>
          <p:cNvPr id="6" name="Rectangle 5">
            <a:extLst>
              <a:ext uri="{FF2B5EF4-FFF2-40B4-BE49-F238E27FC236}">
                <a16:creationId xmlns:a16="http://schemas.microsoft.com/office/drawing/2014/main" id="{CEC68F28-1062-9EB0-0A74-BD9196182D22}"/>
              </a:ext>
            </a:extLst>
          </p:cNvPr>
          <p:cNvSpPr/>
          <p:nvPr/>
        </p:nvSpPr>
        <p:spPr>
          <a:xfrm>
            <a:off x="6096000" y="781235"/>
            <a:ext cx="3305452" cy="554869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6D2BBEC1-A855-4A16-834B-EB0815843C01}"/>
              </a:ext>
            </a:extLst>
          </p:cNvPr>
          <p:cNvSpPr/>
          <p:nvPr/>
        </p:nvSpPr>
        <p:spPr>
          <a:xfrm>
            <a:off x="0" y="947536"/>
            <a:ext cx="3426780" cy="469869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1CB9E38B-E2DE-C321-C2A9-9A37174973AA}"/>
              </a:ext>
            </a:extLst>
          </p:cNvPr>
          <p:cNvSpPr txBox="1"/>
          <p:nvPr/>
        </p:nvSpPr>
        <p:spPr>
          <a:xfrm>
            <a:off x="6096000" y="2864513"/>
            <a:ext cx="4891596" cy="1938992"/>
          </a:xfrm>
          <a:prstGeom prst="rect">
            <a:avLst/>
          </a:prstGeom>
          <a:noFill/>
        </p:spPr>
        <p:txBody>
          <a:bodyPr wrap="square" rtlCol="0">
            <a:spAutoFit/>
          </a:bodyPr>
          <a:lstStyle/>
          <a:p>
            <a:pPr marL="285750" indent="-285750">
              <a:buFont typeface="Arial" panose="020B0604020202020204" pitchFamily="34" charset="0"/>
              <a:buChar char="•"/>
            </a:pPr>
            <a:r>
              <a:rPr lang="en-AU" sz="2000" dirty="0"/>
              <a:t>At this stage in the PFMS cycle we have the ability to choose the service and mark then as new or reuse then or get some enhancements into the service</a:t>
            </a:r>
          </a:p>
          <a:p>
            <a:endParaRPr lang="en-AU" sz="2000" dirty="0"/>
          </a:p>
        </p:txBody>
      </p:sp>
    </p:spTree>
    <p:extLst>
      <p:ext uri="{BB962C8B-B14F-4D97-AF65-F5344CB8AC3E}">
        <p14:creationId xmlns:p14="http://schemas.microsoft.com/office/powerpoint/2010/main" val="32204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8">
            <a:extLst>
              <a:ext uri="{FF2B5EF4-FFF2-40B4-BE49-F238E27FC236}">
                <a16:creationId xmlns:a16="http://schemas.microsoft.com/office/drawing/2014/main" id="{D7485C01-A48D-AC8D-896E-E2C89275D1D2}"/>
              </a:ext>
            </a:extLst>
          </p:cNvPr>
          <p:cNvSpPr txBox="1">
            <a:spLocks/>
          </p:cNvSpPr>
          <p:nvPr/>
        </p:nvSpPr>
        <p:spPr>
          <a:xfrm>
            <a:off x="359483" y="261036"/>
            <a:ext cx="5417709"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a:t>
            </a:r>
          </a:p>
        </p:txBody>
      </p:sp>
      <p:sp>
        <p:nvSpPr>
          <p:cNvPr id="3" name="Slide Number Placeholder 2">
            <a:extLst>
              <a:ext uri="{FF2B5EF4-FFF2-40B4-BE49-F238E27FC236}">
                <a16:creationId xmlns:a16="http://schemas.microsoft.com/office/drawing/2014/main" id="{3CDFCD2E-5C4E-11EF-3591-8C188D2C730C}"/>
              </a:ext>
            </a:extLst>
          </p:cNvPr>
          <p:cNvSpPr txBox="1">
            <a:spLocks/>
          </p:cNvSpPr>
          <p:nvPr/>
        </p:nvSpPr>
        <p:spPr>
          <a:xfrm>
            <a:off x="0" y="6329930"/>
            <a:ext cx="457200" cy="457200"/>
          </a:xfrm>
          <a:prstGeom prst="rect">
            <a:avLst/>
          </a:prstGeom>
          <a:noFill/>
        </p:spPr>
        <p:txBody>
          <a:bodyPr lIns="0" tIns="0" rIns="0" b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dirty="0">
                <a:solidFill>
                  <a:schemeClr val="bg1"/>
                </a:solidFill>
                <a:latin typeface="Segoe UI" pitchFamily="34" charset="0"/>
                <a:ea typeface="Segoe UI" pitchFamily="34" charset="0"/>
                <a:cs typeface="Segoe UI" pitchFamily="34" charset="0"/>
              </a:rPr>
              <a:t>1</a:t>
            </a:r>
          </a:p>
        </p:txBody>
      </p:sp>
      <p:pic>
        <p:nvPicPr>
          <p:cNvPr id="5" name="Picture 4" descr="Diagram&#10;&#10;Description automatically generated">
            <a:extLst>
              <a:ext uri="{FF2B5EF4-FFF2-40B4-BE49-F238E27FC236}">
                <a16:creationId xmlns:a16="http://schemas.microsoft.com/office/drawing/2014/main" id="{54984095-7721-E600-DBA0-22FA2B147AD7}"/>
              </a:ext>
            </a:extLst>
          </p:cNvPr>
          <p:cNvPicPr>
            <a:picLocks noChangeAspect="1"/>
          </p:cNvPicPr>
          <p:nvPr/>
        </p:nvPicPr>
        <p:blipFill>
          <a:blip r:embed="rId2"/>
          <a:stretch>
            <a:fillRect/>
          </a:stretch>
        </p:blipFill>
        <p:spPr>
          <a:xfrm>
            <a:off x="359483" y="1368606"/>
            <a:ext cx="8885191" cy="4930806"/>
          </a:xfrm>
          <a:prstGeom prst="rect">
            <a:avLst/>
          </a:prstGeom>
        </p:spPr>
      </p:pic>
      <p:sp>
        <p:nvSpPr>
          <p:cNvPr id="6" name="Rectangle 5">
            <a:extLst>
              <a:ext uri="{FF2B5EF4-FFF2-40B4-BE49-F238E27FC236}">
                <a16:creationId xmlns:a16="http://schemas.microsoft.com/office/drawing/2014/main" id="{B9146EEF-D766-A358-C48D-D9A5CB976138}"/>
              </a:ext>
            </a:extLst>
          </p:cNvPr>
          <p:cNvSpPr/>
          <p:nvPr/>
        </p:nvSpPr>
        <p:spPr>
          <a:xfrm>
            <a:off x="359483" y="939951"/>
            <a:ext cx="5736517" cy="493080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3D417C2B-2E91-90F6-3384-5BD887333D22}"/>
              </a:ext>
            </a:extLst>
          </p:cNvPr>
          <p:cNvSpPr txBox="1"/>
          <p:nvPr/>
        </p:nvSpPr>
        <p:spPr>
          <a:xfrm>
            <a:off x="885596" y="3317274"/>
            <a:ext cx="4891596" cy="1323439"/>
          </a:xfrm>
          <a:prstGeom prst="rect">
            <a:avLst/>
          </a:prstGeom>
          <a:noFill/>
        </p:spPr>
        <p:txBody>
          <a:bodyPr wrap="square" rtlCol="0">
            <a:spAutoFit/>
          </a:bodyPr>
          <a:lstStyle/>
          <a:p>
            <a:pPr marL="285750" indent="-285750">
              <a:buFont typeface="Arial" panose="020B0604020202020204" pitchFamily="34" charset="0"/>
              <a:buChar char="•"/>
            </a:pPr>
            <a:r>
              <a:rPr lang="en-AU" sz="2000" dirty="0"/>
              <a:t>Code output provisions the export of built code and its associated components </a:t>
            </a:r>
          </a:p>
          <a:p>
            <a:endParaRPr lang="en-AU" sz="2000" dirty="0"/>
          </a:p>
        </p:txBody>
      </p:sp>
    </p:spTree>
    <p:extLst>
      <p:ext uri="{BB962C8B-B14F-4D97-AF65-F5344CB8AC3E}">
        <p14:creationId xmlns:p14="http://schemas.microsoft.com/office/powerpoint/2010/main" val="83583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CC2F67-2B90-EDC2-DEB1-36A84016A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6728"/>
          <a:stretch/>
        </p:blipFill>
        <p:spPr bwMode="auto">
          <a:xfrm>
            <a:off x="364490" y="1981117"/>
            <a:ext cx="5731510" cy="2558415"/>
          </a:xfrm>
          <a:prstGeom prst="rect">
            <a:avLst/>
          </a:prstGeom>
          <a:ln>
            <a:noFill/>
          </a:ln>
          <a:extLst>
            <a:ext uri="{53640926-AAD7-44D8-BBD7-CCE9431645EC}">
              <a14:shadowObscured xmlns:a14="http://schemas.microsoft.com/office/drawing/2010/main"/>
            </a:ext>
          </a:extLst>
        </p:spPr>
      </p:pic>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sp>
        <p:nvSpPr>
          <p:cNvPr id="4" name="TextBox 3">
            <a:extLst>
              <a:ext uri="{FF2B5EF4-FFF2-40B4-BE49-F238E27FC236}">
                <a16:creationId xmlns:a16="http://schemas.microsoft.com/office/drawing/2014/main" id="{53EABD11-7667-44DA-5335-D351595206B9}"/>
              </a:ext>
            </a:extLst>
          </p:cNvPr>
          <p:cNvSpPr txBox="1"/>
          <p:nvPr/>
        </p:nvSpPr>
        <p:spPr>
          <a:xfrm>
            <a:off x="6176687" y="2767280"/>
            <a:ext cx="4891596" cy="1015663"/>
          </a:xfrm>
          <a:prstGeom prst="rect">
            <a:avLst/>
          </a:prstGeom>
          <a:noFill/>
        </p:spPr>
        <p:txBody>
          <a:bodyPr wrap="square" rtlCol="0">
            <a:spAutoFit/>
          </a:bodyPr>
          <a:lstStyle/>
          <a:p>
            <a:pPr marL="285750" indent="-285750">
              <a:buFont typeface="Arial" panose="020B0604020202020204" pitchFamily="34" charset="0"/>
              <a:buChar char="•"/>
            </a:pPr>
            <a:r>
              <a:rPr lang="en-AU" sz="2000" dirty="0"/>
              <a:t>Main Login Screen of the PFMS Tool / Application</a:t>
            </a:r>
          </a:p>
          <a:p>
            <a:endParaRPr lang="en-AU" sz="2000" dirty="0"/>
          </a:p>
        </p:txBody>
      </p:sp>
    </p:spTree>
    <p:extLst>
      <p:ext uri="{BB962C8B-B14F-4D97-AF65-F5344CB8AC3E}">
        <p14:creationId xmlns:p14="http://schemas.microsoft.com/office/powerpoint/2010/main" val="298371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8">
            <a:extLst>
              <a:ext uri="{FF2B5EF4-FFF2-40B4-BE49-F238E27FC236}">
                <a16:creationId xmlns:a16="http://schemas.microsoft.com/office/drawing/2014/main" id="{50EF4CD6-F6C0-2619-34D7-84F4CB6DD3DD}"/>
              </a:ext>
            </a:extLst>
          </p:cNvPr>
          <p:cNvSpPr txBox="1">
            <a:spLocks/>
          </p:cNvSpPr>
          <p:nvPr/>
        </p:nvSpPr>
        <p:spPr>
          <a:xfrm>
            <a:off x="359483" y="261036"/>
            <a:ext cx="7372967" cy="648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defTabSz="914106" rtl="0" eaLnBrk="1" latinLnBrk="0" hangingPunct="1">
              <a:spcBef>
                <a:spcPct val="0"/>
              </a:spcBef>
              <a:buNone/>
              <a:defRPr sz="4400" kern="1200">
                <a:solidFill>
                  <a:schemeClr val="tx1"/>
                </a:solidFill>
                <a:latin typeface="+mj-lt"/>
                <a:ea typeface="+mj-ea"/>
                <a:cs typeface="+mj-cs"/>
              </a:defRPr>
            </a:lvl1pPr>
          </a:lstStyle>
          <a:p>
            <a:pPr algn="l"/>
            <a:r>
              <a:rPr lang="en-US" sz="2800" kern="800" spc="-53" dirty="0">
                <a:solidFill>
                  <a:schemeClr val="accent1"/>
                </a:solidFill>
                <a:latin typeface="Arial" charset="0"/>
                <a:cs typeface="Arial" charset="0"/>
              </a:rPr>
              <a:t>PFMS DALL BANKING – Application Demo</a:t>
            </a:r>
          </a:p>
        </p:txBody>
      </p:sp>
      <p:pic>
        <p:nvPicPr>
          <p:cNvPr id="4" name="Picture 3">
            <a:extLst>
              <a:ext uri="{FF2B5EF4-FFF2-40B4-BE49-F238E27FC236}">
                <a16:creationId xmlns:a16="http://schemas.microsoft.com/office/drawing/2014/main" id="{52594258-F934-4A49-56DC-F5B50EBE68F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31437"/>
          <a:stretch/>
        </p:blipFill>
        <p:spPr bwMode="auto">
          <a:xfrm>
            <a:off x="366395" y="2011362"/>
            <a:ext cx="5729605" cy="2835275"/>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909A1B33-0816-C102-492A-56FB84C34065}"/>
              </a:ext>
            </a:extLst>
          </p:cNvPr>
          <p:cNvSpPr txBox="1"/>
          <p:nvPr/>
        </p:nvSpPr>
        <p:spPr>
          <a:xfrm>
            <a:off x="6176687" y="2767280"/>
            <a:ext cx="4891596" cy="1015663"/>
          </a:xfrm>
          <a:prstGeom prst="rect">
            <a:avLst/>
          </a:prstGeom>
          <a:noFill/>
        </p:spPr>
        <p:txBody>
          <a:bodyPr wrap="square" rtlCol="0">
            <a:spAutoFit/>
          </a:bodyPr>
          <a:lstStyle/>
          <a:p>
            <a:pPr marL="285750" indent="-285750">
              <a:buFont typeface="Arial" panose="020B0604020202020204" pitchFamily="34" charset="0"/>
              <a:buChar char="•"/>
            </a:pPr>
            <a:r>
              <a:rPr lang="en-AU" sz="2000" dirty="0"/>
              <a:t>Service View of the process flow Module</a:t>
            </a:r>
          </a:p>
          <a:p>
            <a:endParaRPr lang="en-AU" sz="2000" dirty="0"/>
          </a:p>
        </p:txBody>
      </p:sp>
    </p:spTree>
    <p:extLst>
      <p:ext uri="{BB962C8B-B14F-4D97-AF65-F5344CB8AC3E}">
        <p14:creationId xmlns:p14="http://schemas.microsoft.com/office/powerpoint/2010/main" val="361203877"/>
      </p:ext>
    </p:extLst>
  </p:cSld>
  <p:clrMapOvr>
    <a:masterClrMapping/>
  </p:clrMapOvr>
</p:sld>
</file>

<file path=ppt/theme/theme1.xml><?xml version="1.0" encoding="utf-8"?>
<a:theme xmlns:a="http://schemas.openxmlformats.org/drawingml/2006/main" name="2_Office Them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9D00AEA3823B4195DBA62CE40E2471" ma:contentTypeVersion="2" ma:contentTypeDescription="Create a new document." ma:contentTypeScope="" ma:versionID="7af8a62c581518aec9e1f157440cad32">
  <xsd:schema xmlns:xsd="http://www.w3.org/2001/XMLSchema" xmlns:xs="http://www.w3.org/2001/XMLSchema" xmlns:p="http://schemas.microsoft.com/office/2006/metadata/properties" xmlns:ns2="cabe2199-5b93-4712-b325-80ebd34a2a1e" targetNamespace="http://schemas.microsoft.com/office/2006/metadata/properties" ma:root="true" ma:fieldsID="0d429eae58cefbfda8d7292292e732e6" ns2:_="">
    <xsd:import namespace="cabe2199-5b93-4712-b325-80ebd34a2a1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e2199-5b93-4712-b325-80ebd34a2a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96041A-5796-4AC3-ACD1-29DD2782D3BD}">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cabe2199-5b93-4712-b325-80ebd34a2a1e"/>
    <ds:schemaRef ds:uri="http://www.w3.org/XML/1998/namespace"/>
    <ds:schemaRef ds:uri="http://purl.org/dc/dcmitype/"/>
  </ds:schemaRefs>
</ds:datastoreItem>
</file>

<file path=customXml/itemProps2.xml><?xml version="1.0" encoding="utf-8"?>
<ds:datastoreItem xmlns:ds="http://schemas.openxmlformats.org/officeDocument/2006/customXml" ds:itemID="{59E82B1E-42B6-4077-A5A5-F0383B129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e2199-5b93-4712-b325-80ebd34a2a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201DB7-47DD-4F07-B815-5E7D371B7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14951</TotalTime>
  <Words>529</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Open Sans Light</vt:lpstr>
      <vt:lpstr>Segoe UI</vt:lpstr>
      <vt:lpstr>Segoe UI Symbol</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Rajakulendran</dc:creator>
  <cp:lastModifiedBy>Karthesan M</cp:lastModifiedBy>
  <cp:revision>227</cp:revision>
  <dcterms:created xsi:type="dcterms:W3CDTF">2020-06-01T09:20:13Z</dcterms:created>
  <dcterms:modified xsi:type="dcterms:W3CDTF">2022-09-20T11:46:14Z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0x010100169D00AEA3823B4195DBA62CE40E2471</vt:lpwstr>
  </property>
</Properties>
</file>