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945C5-1496-4C48-8624-53A28886B6BC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B1A536-4AA3-F14B-9513-60F9BE6CDA95}">
      <dgm:prSet phldrT="[Text]"/>
      <dgm:spPr/>
      <dgm:t>
        <a:bodyPr/>
        <a:lstStyle/>
        <a:p>
          <a:r>
            <a:rPr lang="en-US" dirty="0" err="1"/>
            <a:t>GraphQL</a:t>
          </a:r>
          <a:r>
            <a:rPr lang="en-US" dirty="0"/>
            <a:t> Gateway Server (Braid)</a:t>
          </a:r>
        </a:p>
      </dgm:t>
    </dgm:pt>
    <dgm:pt modelId="{1272B56D-E510-A748-841D-212D87E5373B}" type="parTrans" cxnId="{C1894CA4-47BA-7247-B50C-CAE164141C51}">
      <dgm:prSet/>
      <dgm:spPr/>
      <dgm:t>
        <a:bodyPr/>
        <a:lstStyle/>
        <a:p>
          <a:endParaRPr lang="en-US"/>
        </a:p>
      </dgm:t>
    </dgm:pt>
    <dgm:pt modelId="{EC186AD5-EC3C-AF45-8D7C-624C714FDA83}" type="sibTrans" cxnId="{C1894CA4-47BA-7247-B50C-CAE164141C51}">
      <dgm:prSet/>
      <dgm:spPr/>
      <dgm:t>
        <a:bodyPr/>
        <a:lstStyle/>
        <a:p>
          <a:endParaRPr lang="en-US"/>
        </a:p>
      </dgm:t>
    </dgm:pt>
    <dgm:pt modelId="{698C6F5F-4B9F-5547-9F9F-4D70C670AA89}">
      <dgm:prSet phldrT="[Text]"/>
      <dgm:spPr/>
      <dgm:t>
        <a:bodyPr/>
        <a:lstStyle/>
        <a:p>
          <a:r>
            <a:rPr lang="en-US" dirty="0" err="1"/>
            <a:t>GraphQl</a:t>
          </a:r>
          <a:r>
            <a:rPr lang="en-US" dirty="0"/>
            <a:t> Basics</a:t>
          </a:r>
        </a:p>
        <a:p>
          <a:r>
            <a:rPr lang="en-US" dirty="0"/>
            <a:t>Node </a:t>
          </a:r>
        </a:p>
      </dgm:t>
    </dgm:pt>
    <dgm:pt modelId="{4D57058C-0310-574F-AD6E-3CA64845FA3B}" type="parTrans" cxnId="{1097C6A7-AB01-2549-B383-053FCA1F3D4E}">
      <dgm:prSet/>
      <dgm:spPr/>
      <dgm:t>
        <a:bodyPr/>
        <a:lstStyle/>
        <a:p>
          <a:endParaRPr lang="en-US"/>
        </a:p>
      </dgm:t>
    </dgm:pt>
    <dgm:pt modelId="{C2FE938B-483D-BB44-AD97-52A41D1AFD16}" type="sibTrans" cxnId="{1097C6A7-AB01-2549-B383-053FCA1F3D4E}">
      <dgm:prSet/>
      <dgm:spPr/>
      <dgm:t>
        <a:bodyPr/>
        <a:lstStyle/>
        <a:p>
          <a:endParaRPr lang="en-US"/>
        </a:p>
      </dgm:t>
    </dgm:pt>
    <dgm:pt modelId="{6E615C3B-4B57-1243-A98A-ADFA8ED0E836}">
      <dgm:prSet phldrT="[Text]"/>
      <dgm:spPr/>
      <dgm:t>
        <a:bodyPr/>
        <a:lstStyle/>
        <a:p>
          <a:r>
            <a:rPr lang="en-US" dirty="0"/>
            <a:t>Graphql-node2</a:t>
          </a:r>
        </a:p>
      </dgm:t>
    </dgm:pt>
    <dgm:pt modelId="{8E9765E2-FFEE-D24A-9A50-26029E8221ED}" type="parTrans" cxnId="{7D244950-EFB0-374E-9E05-E7ECB0CEF0D5}">
      <dgm:prSet/>
      <dgm:spPr/>
      <dgm:t>
        <a:bodyPr/>
        <a:lstStyle/>
        <a:p>
          <a:endParaRPr lang="en-US"/>
        </a:p>
      </dgm:t>
    </dgm:pt>
    <dgm:pt modelId="{713462D0-F56A-BA47-BBAF-78F62BF97CF8}" type="sibTrans" cxnId="{7D244950-EFB0-374E-9E05-E7ECB0CEF0D5}">
      <dgm:prSet/>
      <dgm:spPr/>
      <dgm:t>
        <a:bodyPr/>
        <a:lstStyle/>
        <a:p>
          <a:endParaRPr lang="en-US"/>
        </a:p>
      </dgm:t>
    </dgm:pt>
    <dgm:pt modelId="{1965FEAA-7980-A44C-9999-96A08B9C4A0C}">
      <dgm:prSet phldrT="[Text]"/>
      <dgm:spPr/>
      <dgm:t>
        <a:bodyPr/>
        <a:lstStyle/>
        <a:p>
          <a:r>
            <a:rPr lang="en-US" dirty="0"/>
            <a:t>….</a:t>
          </a:r>
        </a:p>
      </dgm:t>
    </dgm:pt>
    <dgm:pt modelId="{AC2B1964-0E3F-364A-A004-79BDB7E6981F}" type="parTrans" cxnId="{A546FF22-5A08-0C4E-91CC-53697D4C3A72}">
      <dgm:prSet/>
      <dgm:spPr/>
      <dgm:t>
        <a:bodyPr/>
        <a:lstStyle/>
        <a:p>
          <a:endParaRPr lang="en-US"/>
        </a:p>
      </dgm:t>
    </dgm:pt>
    <dgm:pt modelId="{3898301C-B20A-D44A-B2A6-6D46E675B422}" type="sibTrans" cxnId="{A546FF22-5A08-0C4E-91CC-53697D4C3A72}">
      <dgm:prSet/>
      <dgm:spPr/>
      <dgm:t>
        <a:bodyPr/>
        <a:lstStyle/>
        <a:p>
          <a:endParaRPr lang="en-US"/>
        </a:p>
      </dgm:t>
    </dgm:pt>
    <dgm:pt modelId="{FC1AB8CF-CC18-9749-8AD0-F118269C92E7}" type="pres">
      <dgm:prSet presAssocID="{30D945C5-1496-4C48-8624-53A28886B6B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696B61-010C-9A42-9892-7D0EAB2819A7}" type="pres">
      <dgm:prSet presAssocID="{F2B1A536-4AA3-F14B-9513-60F9BE6CDA95}" presName="hierRoot1" presStyleCnt="0">
        <dgm:presLayoutVars>
          <dgm:hierBranch val="init"/>
        </dgm:presLayoutVars>
      </dgm:prSet>
      <dgm:spPr/>
    </dgm:pt>
    <dgm:pt modelId="{4C12E305-2748-5144-AE65-38E80CB808C7}" type="pres">
      <dgm:prSet presAssocID="{F2B1A536-4AA3-F14B-9513-60F9BE6CDA95}" presName="rootComposite1" presStyleCnt="0"/>
      <dgm:spPr/>
    </dgm:pt>
    <dgm:pt modelId="{103DCF74-7EE8-124F-A724-27CFE916A89E}" type="pres">
      <dgm:prSet presAssocID="{F2B1A536-4AA3-F14B-9513-60F9BE6CDA95}" presName="rootText1" presStyleLbl="alignAcc1" presStyleIdx="0" presStyleCnt="0">
        <dgm:presLayoutVars>
          <dgm:chPref val="3"/>
        </dgm:presLayoutVars>
      </dgm:prSet>
      <dgm:spPr/>
    </dgm:pt>
    <dgm:pt modelId="{7E8DE60A-04CF-0F41-A3E2-B7AE39E5E9C6}" type="pres">
      <dgm:prSet presAssocID="{F2B1A536-4AA3-F14B-9513-60F9BE6CDA95}" presName="topArc1" presStyleLbl="parChTrans1D1" presStyleIdx="0" presStyleCnt="8"/>
      <dgm:spPr/>
    </dgm:pt>
    <dgm:pt modelId="{BABFAC67-8D81-3548-B9BF-2590247F0A1A}" type="pres">
      <dgm:prSet presAssocID="{F2B1A536-4AA3-F14B-9513-60F9BE6CDA95}" presName="bottomArc1" presStyleLbl="parChTrans1D1" presStyleIdx="1" presStyleCnt="8"/>
      <dgm:spPr/>
    </dgm:pt>
    <dgm:pt modelId="{E30263A4-C95A-D44E-9A9B-CBE5EC0BBD2C}" type="pres">
      <dgm:prSet presAssocID="{F2B1A536-4AA3-F14B-9513-60F9BE6CDA95}" presName="topConnNode1" presStyleLbl="node1" presStyleIdx="0" presStyleCnt="0"/>
      <dgm:spPr/>
    </dgm:pt>
    <dgm:pt modelId="{75F25444-ABC4-AE4D-856B-EB293B07261F}" type="pres">
      <dgm:prSet presAssocID="{F2B1A536-4AA3-F14B-9513-60F9BE6CDA95}" presName="hierChild2" presStyleCnt="0"/>
      <dgm:spPr/>
    </dgm:pt>
    <dgm:pt modelId="{3F5D7029-9BD9-A340-B1B9-0BDDFCB98957}" type="pres">
      <dgm:prSet presAssocID="{4D57058C-0310-574F-AD6E-3CA64845FA3B}" presName="Name28" presStyleLbl="parChTrans1D2" presStyleIdx="0" presStyleCnt="3"/>
      <dgm:spPr/>
    </dgm:pt>
    <dgm:pt modelId="{69E4AE55-2838-FB47-A2C0-6C1615381028}" type="pres">
      <dgm:prSet presAssocID="{698C6F5F-4B9F-5547-9F9F-4D70C670AA89}" presName="hierRoot2" presStyleCnt="0">
        <dgm:presLayoutVars>
          <dgm:hierBranch val="init"/>
        </dgm:presLayoutVars>
      </dgm:prSet>
      <dgm:spPr/>
    </dgm:pt>
    <dgm:pt modelId="{5AAF3270-832E-4640-B989-819058D0D6E4}" type="pres">
      <dgm:prSet presAssocID="{698C6F5F-4B9F-5547-9F9F-4D70C670AA89}" presName="rootComposite2" presStyleCnt="0"/>
      <dgm:spPr/>
    </dgm:pt>
    <dgm:pt modelId="{FDFACF03-FB06-164D-8E15-9E2512FE1B3E}" type="pres">
      <dgm:prSet presAssocID="{698C6F5F-4B9F-5547-9F9F-4D70C670AA89}" presName="rootText2" presStyleLbl="alignAcc1" presStyleIdx="0" presStyleCnt="0">
        <dgm:presLayoutVars>
          <dgm:chPref val="3"/>
        </dgm:presLayoutVars>
      </dgm:prSet>
      <dgm:spPr/>
    </dgm:pt>
    <dgm:pt modelId="{89B2FD7F-54B7-E44C-A16A-34012B50F173}" type="pres">
      <dgm:prSet presAssocID="{698C6F5F-4B9F-5547-9F9F-4D70C670AA89}" presName="topArc2" presStyleLbl="parChTrans1D1" presStyleIdx="2" presStyleCnt="8"/>
      <dgm:spPr/>
    </dgm:pt>
    <dgm:pt modelId="{AA31397B-7D75-EB48-BE9D-4B17D27010BF}" type="pres">
      <dgm:prSet presAssocID="{698C6F5F-4B9F-5547-9F9F-4D70C670AA89}" presName="bottomArc2" presStyleLbl="parChTrans1D1" presStyleIdx="3" presStyleCnt="8"/>
      <dgm:spPr/>
    </dgm:pt>
    <dgm:pt modelId="{5667650B-F76A-1B4C-AEF3-ADCFBAA4B533}" type="pres">
      <dgm:prSet presAssocID="{698C6F5F-4B9F-5547-9F9F-4D70C670AA89}" presName="topConnNode2" presStyleLbl="node2" presStyleIdx="0" presStyleCnt="0"/>
      <dgm:spPr/>
    </dgm:pt>
    <dgm:pt modelId="{E2D34853-7B8B-C04F-B19D-BF8F19E9F6E8}" type="pres">
      <dgm:prSet presAssocID="{698C6F5F-4B9F-5547-9F9F-4D70C670AA89}" presName="hierChild4" presStyleCnt="0"/>
      <dgm:spPr/>
    </dgm:pt>
    <dgm:pt modelId="{C5CE56A3-6678-C945-ADE4-4D19620E2616}" type="pres">
      <dgm:prSet presAssocID="{698C6F5F-4B9F-5547-9F9F-4D70C670AA89}" presName="hierChild5" presStyleCnt="0"/>
      <dgm:spPr/>
    </dgm:pt>
    <dgm:pt modelId="{C9432930-F9F7-354B-AA77-8387A9191FE8}" type="pres">
      <dgm:prSet presAssocID="{8E9765E2-FFEE-D24A-9A50-26029E8221ED}" presName="Name28" presStyleLbl="parChTrans1D2" presStyleIdx="1" presStyleCnt="3"/>
      <dgm:spPr/>
    </dgm:pt>
    <dgm:pt modelId="{1D64E12D-42E5-1846-A3B6-C5BD520381B9}" type="pres">
      <dgm:prSet presAssocID="{6E615C3B-4B57-1243-A98A-ADFA8ED0E836}" presName="hierRoot2" presStyleCnt="0">
        <dgm:presLayoutVars>
          <dgm:hierBranch val="init"/>
        </dgm:presLayoutVars>
      </dgm:prSet>
      <dgm:spPr/>
    </dgm:pt>
    <dgm:pt modelId="{BEE11845-8BC9-8E46-AB31-AD3B8F2CEBF1}" type="pres">
      <dgm:prSet presAssocID="{6E615C3B-4B57-1243-A98A-ADFA8ED0E836}" presName="rootComposite2" presStyleCnt="0"/>
      <dgm:spPr/>
    </dgm:pt>
    <dgm:pt modelId="{181C4ECE-A4B4-B745-861C-63AAC730AAA7}" type="pres">
      <dgm:prSet presAssocID="{6E615C3B-4B57-1243-A98A-ADFA8ED0E836}" presName="rootText2" presStyleLbl="alignAcc1" presStyleIdx="0" presStyleCnt="0">
        <dgm:presLayoutVars>
          <dgm:chPref val="3"/>
        </dgm:presLayoutVars>
      </dgm:prSet>
      <dgm:spPr/>
    </dgm:pt>
    <dgm:pt modelId="{79A9A0B8-BECD-C945-8453-CB3FBAEF2ED5}" type="pres">
      <dgm:prSet presAssocID="{6E615C3B-4B57-1243-A98A-ADFA8ED0E836}" presName="topArc2" presStyleLbl="parChTrans1D1" presStyleIdx="4" presStyleCnt="8"/>
      <dgm:spPr/>
    </dgm:pt>
    <dgm:pt modelId="{07239586-2B61-F549-877E-53A10A9D23FA}" type="pres">
      <dgm:prSet presAssocID="{6E615C3B-4B57-1243-A98A-ADFA8ED0E836}" presName="bottomArc2" presStyleLbl="parChTrans1D1" presStyleIdx="5" presStyleCnt="8"/>
      <dgm:spPr/>
    </dgm:pt>
    <dgm:pt modelId="{C8F1C070-14A8-B341-B470-6A20910AE825}" type="pres">
      <dgm:prSet presAssocID="{6E615C3B-4B57-1243-A98A-ADFA8ED0E836}" presName="topConnNode2" presStyleLbl="node2" presStyleIdx="0" presStyleCnt="0"/>
      <dgm:spPr/>
    </dgm:pt>
    <dgm:pt modelId="{5880FA20-12EE-7E42-88EA-77C27DBA94D6}" type="pres">
      <dgm:prSet presAssocID="{6E615C3B-4B57-1243-A98A-ADFA8ED0E836}" presName="hierChild4" presStyleCnt="0"/>
      <dgm:spPr/>
    </dgm:pt>
    <dgm:pt modelId="{EC700F17-3E36-2C40-B236-0285769F3385}" type="pres">
      <dgm:prSet presAssocID="{6E615C3B-4B57-1243-A98A-ADFA8ED0E836}" presName="hierChild5" presStyleCnt="0"/>
      <dgm:spPr/>
    </dgm:pt>
    <dgm:pt modelId="{44C5633E-2612-954E-8465-26F50A811EE0}" type="pres">
      <dgm:prSet presAssocID="{AC2B1964-0E3F-364A-A004-79BDB7E6981F}" presName="Name28" presStyleLbl="parChTrans1D2" presStyleIdx="2" presStyleCnt="3"/>
      <dgm:spPr/>
    </dgm:pt>
    <dgm:pt modelId="{BA426232-034B-E74A-8DBE-2E9EB1D03645}" type="pres">
      <dgm:prSet presAssocID="{1965FEAA-7980-A44C-9999-96A08B9C4A0C}" presName="hierRoot2" presStyleCnt="0">
        <dgm:presLayoutVars>
          <dgm:hierBranch val="init"/>
        </dgm:presLayoutVars>
      </dgm:prSet>
      <dgm:spPr/>
    </dgm:pt>
    <dgm:pt modelId="{AB0E8F59-867E-1946-9052-1608DD75BA0C}" type="pres">
      <dgm:prSet presAssocID="{1965FEAA-7980-A44C-9999-96A08B9C4A0C}" presName="rootComposite2" presStyleCnt="0"/>
      <dgm:spPr/>
    </dgm:pt>
    <dgm:pt modelId="{4E0C1F75-E2E1-6E46-A131-6F3416855ADD}" type="pres">
      <dgm:prSet presAssocID="{1965FEAA-7980-A44C-9999-96A08B9C4A0C}" presName="rootText2" presStyleLbl="alignAcc1" presStyleIdx="0" presStyleCnt="0">
        <dgm:presLayoutVars>
          <dgm:chPref val="3"/>
        </dgm:presLayoutVars>
      </dgm:prSet>
      <dgm:spPr/>
    </dgm:pt>
    <dgm:pt modelId="{1694925A-27FC-8E41-B359-9D0670104EA8}" type="pres">
      <dgm:prSet presAssocID="{1965FEAA-7980-A44C-9999-96A08B9C4A0C}" presName="topArc2" presStyleLbl="parChTrans1D1" presStyleIdx="6" presStyleCnt="8"/>
      <dgm:spPr/>
    </dgm:pt>
    <dgm:pt modelId="{7AD2714B-421A-894C-9F49-37FEBCD74D15}" type="pres">
      <dgm:prSet presAssocID="{1965FEAA-7980-A44C-9999-96A08B9C4A0C}" presName="bottomArc2" presStyleLbl="parChTrans1D1" presStyleIdx="7" presStyleCnt="8"/>
      <dgm:spPr/>
    </dgm:pt>
    <dgm:pt modelId="{BFEC0723-EA6D-6547-B0CE-EC7AAEDC77BF}" type="pres">
      <dgm:prSet presAssocID="{1965FEAA-7980-A44C-9999-96A08B9C4A0C}" presName="topConnNode2" presStyleLbl="node2" presStyleIdx="0" presStyleCnt="0"/>
      <dgm:spPr/>
    </dgm:pt>
    <dgm:pt modelId="{E9810500-48D7-124D-AEEB-3E98E718F409}" type="pres">
      <dgm:prSet presAssocID="{1965FEAA-7980-A44C-9999-96A08B9C4A0C}" presName="hierChild4" presStyleCnt="0"/>
      <dgm:spPr/>
    </dgm:pt>
    <dgm:pt modelId="{4B4AFD92-73BD-E44F-A87F-20AF2BC6ACFB}" type="pres">
      <dgm:prSet presAssocID="{1965FEAA-7980-A44C-9999-96A08B9C4A0C}" presName="hierChild5" presStyleCnt="0"/>
      <dgm:spPr/>
    </dgm:pt>
    <dgm:pt modelId="{72D61B81-D9F1-6546-8921-A455D90A8231}" type="pres">
      <dgm:prSet presAssocID="{F2B1A536-4AA3-F14B-9513-60F9BE6CDA95}" presName="hierChild3" presStyleCnt="0"/>
      <dgm:spPr/>
    </dgm:pt>
  </dgm:ptLst>
  <dgm:cxnLst>
    <dgm:cxn modelId="{A546FF22-5A08-0C4E-91CC-53697D4C3A72}" srcId="{F2B1A536-4AA3-F14B-9513-60F9BE6CDA95}" destId="{1965FEAA-7980-A44C-9999-96A08B9C4A0C}" srcOrd="2" destOrd="0" parTransId="{AC2B1964-0E3F-364A-A004-79BDB7E6981F}" sibTransId="{3898301C-B20A-D44A-B2A6-6D46E675B422}"/>
    <dgm:cxn modelId="{75CAB14D-30F2-F94A-857E-D54ACEC978A6}" type="presOf" srcId="{F2B1A536-4AA3-F14B-9513-60F9BE6CDA95}" destId="{103DCF74-7EE8-124F-A724-27CFE916A89E}" srcOrd="0" destOrd="0" presId="urn:microsoft.com/office/officeart/2008/layout/HalfCircleOrganizationChart"/>
    <dgm:cxn modelId="{7D244950-EFB0-374E-9E05-E7ECB0CEF0D5}" srcId="{F2B1A536-4AA3-F14B-9513-60F9BE6CDA95}" destId="{6E615C3B-4B57-1243-A98A-ADFA8ED0E836}" srcOrd="1" destOrd="0" parTransId="{8E9765E2-FFEE-D24A-9A50-26029E8221ED}" sibTransId="{713462D0-F56A-BA47-BBAF-78F62BF97CF8}"/>
    <dgm:cxn modelId="{18933959-4D1A-B642-8F8F-17B09E23C01A}" type="presOf" srcId="{1965FEAA-7980-A44C-9999-96A08B9C4A0C}" destId="{BFEC0723-EA6D-6547-B0CE-EC7AAEDC77BF}" srcOrd="1" destOrd="0" presId="urn:microsoft.com/office/officeart/2008/layout/HalfCircleOrganizationChart"/>
    <dgm:cxn modelId="{05308E5C-C711-694F-BD01-9EACEC3632D6}" type="presOf" srcId="{F2B1A536-4AA3-F14B-9513-60F9BE6CDA95}" destId="{E30263A4-C95A-D44E-9A9B-CBE5EC0BBD2C}" srcOrd="1" destOrd="0" presId="urn:microsoft.com/office/officeart/2008/layout/HalfCircleOrganizationChart"/>
    <dgm:cxn modelId="{F5E7C25F-9201-934E-9D4D-CD0CA676F5E4}" type="presOf" srcId="{30D945C5-1496-4C48-8624-53A28886B6BC}" destId="{FC1AB8CF-CC18-9749-8AD0-F118269C92E7}" srcOrd="0" destOrd="0" presId="urn:microsoft.com/office/officeart/2008/layout/HalfCircleOrganizationChart"/>
    <dgm:cxn modelId="{BC8E0163-8D3B-8544-8771-53EF960DEFF2}" type="presOf" srcId="{698C6F5F-4B9F-5547-9F9F-4D70C670AA89}" destId="{5667650B-F76A-1B4C-AEF3-ADCFBAA4B533}" srcOrd="1" destOrd="0" presId="urn:microsoft.com/office/officeart/2008/layout/HalfCircleOrganizationChart"/>
    <dgm:cxn modelId="{62F2537F-9BD0-4749-B2CC-0EB85C88075F}" type="presOf" srcId="{4D57058C-0310-574F-AD6E-3CA64845FA3B}" destId="{3F5D7029-9BD9-A340-B1B9-0BDDFCB98957}" srcOrd="0" destOrd="0" presId="urn:microsoft.com/office/officeart/2008/layout/HalfCircleOrganizationChart"/>
    <dgm:cxn modelId="{40237884-31D9-044C-91D1-D7BA6DF121E2}" type="presOf" srcId="{8E9765E2-FFEE-D24A-9A50-26029E8221ED}" destId="{C9432930-F9F7-354B-AA77-8387A9191FE8}" srcOrd="0" destOrd="0" presId="urn:microsoft.com/office/officeart/2008/layout/HalfCircleOrganizationChart"/>
    <dgm:cxn modelId="{C1894CA4-47BA-7247-B50C-CAE164141C51}" srcId="{30D945C5-1496-4C48-8624-53A28886B6BC}" destId="{F2B1A536-4AA3-F14B-9513-60F9BE6CDA95}" srcOrd="0" destOrd="0" parTransId="{1272B56D-E510-A748-841D-212D87E5373B}" sibTransId="{EC186AD5-EC3C-AF45-8D7C-624C714FDA83}"/>
    <dgm:cxn modelId="{1097C6A7-AB01-2549-B383-053FCA1F3D4E}" srcId="{F2B1A536-4AA3-F14B-9513-60F9BE6CDA95}" destId="{698C6F5F-4B9F-5547-9F9F-4D70C670AA89}" srcOrd="0" destOrd="0" parTransId="{4D57058C-0310-574F-AD6E-3CA64845FA3B}" sibTransId="{C2FE938B-483D-BB44-AD97-52A41D1AFD16}"/>
    <dgm:cxn modelId="{75791FA8-0EFD-7443-8931-A1A0970105EC}" type="presOf" srcId="{AC2B1964-0E3F-364A-A004-79BDB7E6981F}" destId="{44C5633E-2612-954E-8465-26F50A811EE0}" srcOrd="0" destOrd="0" presId="urn:microsoft.com/office/officeart/2008/layout/HalfCircleOrganizationChart"/>
    <dgm:cxn modelId="{EED7ACB9-0365-7B49-A706-67339C5A1622}" type="presOf" srcId="{6E615C3B-4B57-1243-A98A-ADFA8ED0E836}" destId="{181C4ECE-A4B4-B745-861C-63AAC730AAA7}" srcOrd="0" destOrd="0" presId="urn:microsoft.com/office/officeart/2008/layout/HalfCircleOrganizationChart"/>
    <dgm:cxn modelId="{02C80ECC-858F-DA4B-95BF-FD8AAAF73D26}" type="presOf" srcId="{1965FEAA-7980-A44C-9999-96A08B9C4A0C}" destId="{4E0C1F75-E2E1-6E46-A131-6F3416855ADD}" srcOrd="0" destOrd="0" presId="urn:microsoft.com/office/officeart/2008/layout/HalfCircleOrganizationChart"/>
    <dgm:cxn modelId="{FF2090CF-688C-834C-B50E-690CAEF6BB31}" type="presOf" srcId="{698C6F5F-4B9F-5547-9F9F-4D70C670AA89}" destId="{FDFACF03-FB06-164D-8E15-9E2512FE1B3E}" srcOrd="0" destOrd="0" presId="urn:microsoft.com/office/officeart/2008/layout/HalfCircleOrganizationChart"/>
    <dgm:cxn modelId="{72CED4E9-254E-8440-A651-30C798A0301E}" type="presOf" srcId="{6E615C3B-4B57-1243-A98A-ADFA8ED0E836}" destId="{C8F1C070-14A8-B341-B470-6A20910AE825}" srcOrd="1" destOrd="0" presId="urn:microsoft.com/office/officeart/2008/layout/HalfCircleOrganizationChart"/>
    <dgm:cxn modelId="{184D069C-AB02-D040-A9A9-2BDFECF01E44}" type="presParOf" srcId="{FC1AB8CF-CC18-9749-8AD0-F118269C92E7}" destId="{C1696B61-010C-9A42-9892-7D0EAB2819A7}" srcOrd="0" destOrd="0" presId="urn:microsoft.com/office/officeart/2008/layout/HalfCircleOrganizationChart"/>
    <dgm:cxn modelId="{DD579252-132C-EA44-B3C1-718C00E0257C}" type="presParOf" srcId="{C1696B61-010C-9A42-9892-7D0EAB2819A7}" destId="{4C12E305-2748-5144-AE65-38E80CB808C7}" srcOrd="0" destOrd="0" presId="urn:microsoft.com/office/officeart/2008/layout/HalfCircleOrganizationChart"/>
    <dgm:cxn modelId="{DE000974-1669-9642-83C9-5EA8D5870152}" type="presParOf" srcId="{4C12E305-2748-5144-AE65-38E80CB808C7}" destId="{103DCF74-7EE8-124F-A724-27CFE916A89E}" srcOrd="0" destOrd="0" presId="urn:microsoft.com/office/officeart/2008/layout/HalfCircleOrganizationChart"/>
    <dgm:cxn modelId="{3D341597-DA96-BB49-B682-3CFAD0AE157E}" type="presParOf" srcId="{4C12E305-2748-5144-AE65-38E80CB808C7}" destId="{7E8DE60A-04CF-0F41-A3E2-B7AE39E5E9C6}" srcOrd="1" destOrd="0" presId="urn:microsoft.com/office/officeart/2008/layout/HalfCircleOrganizationChart"/>
    <dgm:cxn modelId="{B405396E-7171-F642-9EDE-966F08B096B8}" type="presParOf" srcId="{4C12E305-2748-5144-AE65-38E80CB808C7}" destId="{BABFAC67-8D81-3548-B9BF-2590247F0A1A}" srcOrd="2" destOrd="0" presId="urn:microsoft.com/office/officeart/2008/layout/HalfCircleOrganizationChart"/>
    <dgm:cxn modelId="{760CD298-90D1-D74B-9EE3-807D148F6CDD}" type="presParOf" srcId="{4C12E305-2748-5144-AE65-38E80CB808C7}" destId="{E30263A4-C95A-D44E-9A9B-CBE5EC0BBD2C}" srcOrd="3" destOrd="0" presId="urn:microsoft.com/office/officeart/2008/layout/HalfCircleOrganizationChart"/>
    <dgm:cxn modelId="{B897AC94-173D-4149-B16D-33B45F91E6CF}" type="presParOf" srcId="{C1696B61-010C-9A42-9892-7D0EAB2819A7}" destId="{75F25444-ABC4-AE4D-856B-EB293B07261F}" srcOrd="1" destOrd="0" presId="urn:microsoft.com/office/officeart/2008/layout/HalfCircleOrganizationChart"/>
    <dgm:cxn modelId="{AF6DE74B-922E-6C4F-A3CC-1FECFF8975AD}" type="presParOf" srcId="{75F25444-ABC4-AE4D-856B-EB293B07261F}" destId="{3F5D7029-9BD9-A340-B1B9-0BDDFCB98957}" srcOrd="0" destOrd="0" presId="urn:microsoft.com/office/officeart/2008/layout/HalfCircleOrganizationChart"/>
    <dgm:cxn modelId="{96876FE8-FAAE-A345-BCD3-F436F32DF2CD}" type="presParOf" srcId="{75F25444-ABC4-AE4D-856B-EB293B07261F}" destId="{69E4AE55-2838-FB47-A2C0-6C1615381028}" srcOrd="1" destOrd="0" presId="urn:microsoft.com/office/officeart/2008/layout/HalfCircleOrganizationChart"/>
    <dgm:cxn modelId="{531ECF58-F926-9C41-813A-D4021AD39BE0}" type="presParOf" srcId="{69E4AE55-2838-FB47-A2C0-6C1615381028}" destId="{5AAF3270-832E-4640-B989-819058D0D6E4}" srcOrd="0" destOrd="0" presId="urn:microsoft.com/office/officeart/2008/layout/HalfCircleOrganizationChart"/>
    <dgm:cxn modelId="{F6076D61-B186-2248-87E6-AF1451632DA2}" type="presParOf" srcId="{5AAF3270-832E-4640-B989-819058D0D6E4}" destId="{FDFACF03-FB06-164D-8E15-9E2512FE1B3E}" srcOrd="0" destOrd="0" presId="urn:microsoft.com/office/officeart/2008/layout/HalfCircleOrganizationChart"/>
    <dgm:cxn modelId="{FB5A7432-0C5B-F94E-8825-C16A2E591A07}" type="presParOf" srcId="{5AAF3270-832E-4640-B989-819058D0D6E4}" destId="{89B2FD7F-54B7-E44C-A16A-34012B50F173}" srcOrd="1" destOrd="0" presId="urn:microsoft.com/office/officeart/2008/layout/HalfCircleOrganizationChart"/>
    <dgm:cxn modelId="{A531D5C5-68F0-AB49-903F-501A34866B09}" type="presParOf" srcId="{5AAF3270-832E-4640-B989-819058D0D6E4}" destId="{AA31397B-7D75-EB48-BE9D-4B17D27010BF}" srcOrd="2" destOrd="0" presId="urn:microsoft.com/office/officeart/2008/layout/HalfCircleOrganizationChart"/>
    <dgm:cxn modelId="{38D88FE5-6F8F-0C45-9AB6-6E7B50B88F95}" type="presParOf" srcId="{5AAF3270-832E-4640-B989-819058D0D6E4}" destId="{5667650B-F76A-1B4C-AEF3-ADCFBAA4B533}" srcOrd="3" destOrd="0" presId="urn:microsoft.com/office/officeart/2008/layout/HalfCircleOrganizationChart"/>
    <dgm:cxn modelId="{EAA4D9F5-69A0-D44E-953C-C30139A15BF8}" type="presParOf" srcId="{69E4AE55-2838-FB47-A2C0-6C1615381028}" destId="{E2D34853-7B8B-C04F-B19D-BF8F19E9F6E8}" srcOrd="1" destOrd="0" presId="urn:microsoft.com/office/officeart/2008/layout/HalfCircleOrganizationChart"/>
    <dgm:cxn modelId="{1ED7B9AC-EFF0-4A40-A9D0-157C853AEF2D}" type="presParOf" srcId="{69E4AE55-2838-FB47-A2C0-6C1615381028}" destId="{C5CE56A3-6678-C945-ADE4-4D19620E2616}" srcOrd="2" destOrd="0" presId="urn:microsoft.com/office/officeart/2008/layout/HalfCircleOrganizationChart"/>
    <dgm:cxn modelId="{C6AFC692-71B9-AD47-A968-3134978504E8}" type="presParOf" srcId="{75F25444-ABC4-AE4D-856B-EB293B07261F}" destId="{C9432930-F9F7-354B-AA77-8387A9191FE8}" srcOrd="2" destOrd="0" presId="urn:microsoft.com/office/officeart/2008/layout/HalfCircleOrganizationChart"/>
    <dgm:cxn modelId="{C88C6BF8-15BA-7545-BDEA-4D75589449F1}" type="presParOf" srcId="{75F25444-ABC4-AE4D-856B-EB293B07261F}" destId="{1D64E12D-42E5-1846-A3B6-C5BD520381B9}" srcOrd="3" destOrd="0" presId="urn:microsoft.com/office/officeart/2008/layout/HalfCircleOrganizationChart"/>
    <dgm:cxn modelId="{9797D294-93BF-A341-AC2B-41843A33EA73}" type="presParOf" srcId="{1D64E12D-42E5-1846-A3B6-C5BD520381B9}" destId="{BEE11845-8BC9-8E46-AB31-AD3B8F2CEBF1}" srcOrd="0" destOrd="0" presId="urn:microsoft.com/office/officeart/2008/layout/HalfCircleOrganizationChart"/>
    <dgm:cxn modelId="{65343CA2-0EAC-194A-ADE9-67B13247C564}" type="presParOf" srcId="{BEE11845-8BC9-8E46-AB31-AD3B8F2CEBF1}" destId="{181C4ECE-A4B4-B745-861C-63AAC730AAA7}" srcOrd="0" destOrd="0" presId="urn:microsoft.com/office/officeart/2008/layout/HalfCircleOrganizationChart"/>
    <dgm:cxn modelId="{61DC124B-DD7C-4E48-BB77-03505989FCCB}" type="presParOf" srcId="{BEE11845-8BC9-8E46-AB31-AD3B8F2CEBF1}" destId="{79A9A0B8-BECD-C945-8453-CB3FBAEF2ED5}" srcOrd="1" destOrd="0" presId="urn:microsoft.com/office/officeart/2008/layout/HalfCircleOrganizationChart"/>
    <dgm:cxn modelId="{2E58127E-FD27-FE46-A3CA-CB4632710794}" type="presParOf" srcId="{BEE11845-8BC9-8E46-AB31-AD3B8F2CEBF1}" destId="{07239586-2B61-F549-877E-53A10A9D23FA}" srcOrd="2" destOrd="0" presId="urn:microsoft.com/office/officeart/2008/layout/HalfCircleOrganizationChart"/>
    <dgm:cxn modelId="{5874CD19-EE94-0245-A876-40187CF5D7C5}" type="presParOf" srcId="{BEE11845-8BC9-8E46-AB31-AD3B8F2CEBF1}" destId="{C8F1C070-14A8-B341-B470-6A20910AE825}" srcOrd="3" destOrd="0" presId="urn:microsoft.com/office/officeart/2008/layout/HalfCircleOrganizationChart"/>
    <dgm:cxn modelId="{50002287-F419-874B-8224-A491086EC25A}" type="presParOf" srcId="{1D64E12D-42E5-1846-A3B6-C5BD520381B9}" destId="{5880FA20-12EE-7E42-88EA-77C27DBA94D6}" srcOrd="1" destOrd="0" presId="urn:microsoft.com/office/officeart/2008/layout/HalfCircleOrganizationChart"/>
    <dgm:cxn modelId="{A30289E0-67A9-B843-8087-444F3C92C186}" type="presParOf" srcId="{1D64E12D-42E5-1846-A3B6-C5BD520381B9}" destId="{EC700F17-3E36-2C40-B236-0285769F3385}" srcOrd="2" destOrd="0" presId="urn:microsoft.com/office/officeart/2008/layout/HalfCircleOrganizationChart"/>
    <dgm:cxn modelId="{D7816ECB-F58E-F744-B389-255B8139BC3C}" type="presParOf" srcId="{75F25444-ABC4-AE4D-856B-EB293B07261F}" destId="{44C5633E-2612-954E-8465-26F50A811EE0}" srcOrd="4" destOrd="0" presId="urn:microsoft.com/office/officeart/2008/layout/HalfCircleOrganizationChart"/>
    <dgm:cxn modelId="{F45BAFF4-813B-684C-8618-547C0EDDDEFB}" type="presParOf" srcId="{75F25444-ABC4-AE4D-856B-EB293B07261F}" destId="{BA426232-034B-E74A-8DBE-2E9EB1D03645}" srcOrd="5" destOrd="0" presId="urn:microsoft.com/office/officeart/2008/layout/HalfCircleOrganizationChart"/>
    <dgm:cxn modelId="{08E35EC0-4218-0146-90ED-ADAFD38234A8}" type="presParOf" srcId="{BA426232-034B-E74A-8DBE-2E9EB1D03645}" destId="{AB0E8F59-867E-1946-9052-1608DD75BA0C}" srcOrd="0" destOrd="0" presId="urn:microsoft.com/office/officeart/2008/layout/HalfCircleOrganizationChart"/>
    <dgm:cxn modelId="{F78377C6-FC45-FF4E-A3C9-661F4069517E}" type="presParOf" srcId="{AB0E8F59-867E-1946-9052-1608DD75BA0C}" destId="{4E0C1F75-E2E1-6E46-A131-6F3416855ADD}" srcOrd="0" destOrd="0" presId="urn:microsoft.com/office/officeart/2008/layout/HalfCircleOrganizationChart"/>
    <dgm:cxn modelId="{E9BDD030-A2D8-B84C-BEEF-FA4B784F12A1}" type="presParOf" srcId="{AB0E8F59-867E-1946-9052-1608DD75BA0C}" destId="{1694925A-27FC-8E41-B359-9D0670104EA8}" srcOrd="1" destOrd="0" presId="urn:microsoft.com/office/officeart/2008/layout/HalfCircleOrganizationChart"/>
    <dgm:cxn modelId="{D1E93594-AB5E-4743-9E48-755C10EA97FC}" type="presParOf" srcId="{AB0E8F59-867E-1946-9052-1608DD75BA0C}" destId="{7AD2714B-421A-894C-9F49-37FEBCD74D15}" srcOrd="2" destOrd="0" presId="urn:microsoft.com/office/officeart/2008/layout/HalfCircleOrganizationChart"/>
    <dgm:cxn modelId="{638C391B-AF03-3D40-8388-8C1C997AB917}" type="presParOf" srcId="{AB0E8F59-867E-1946-9052-1608DD75BA0C}" destId="{BFEC0723-EA6D-6547-B0CE-EC7AAEDC77BF}" srcOrd="3" destOrd="0" presId="urn:microsoft.com/office/officeart/2008/layout/HalfCircleOrganizationChart"/>
    <dgm:cxn modelId="{1E8D0E2C-F269-614C-AB58-F0BA8AEA65D2}" type="presParOf" srcId="{BA426232-034B-E74A-8DBE-2E9EB1D03645}" destId="{E9810500-48D7-124D-AEEB-3E98E718F409}" srcOrd="1" destOrd="0" presId="urn:microsoft.com/office/officeart/2008/layout/HalfCircleOrganizationChart"/>
    <dgm:cxn modelId="{39234D0B-C2A0-2B42-B2DE-F1329E19E13A}" type="presParOf" srcId="{BA426232-034B-E74A-8DBE-2E9EB1D03645}" destId="{4B4AFD92-73BD-E44F-A87F-20AF2BC6ACFB}" srcOrd="2" destOrd="0" presId="urn:microsoft.com/office/officeart/2008/layout/HalfCircleOrganizationChart"/>
    <dgm:cxn modelId="{4AD6A9E7-C458-9746-B195-8C672C8B5A84}" type="presParOf" srcId="{C1696B61-010C-9A42-9892-7D0EAB2819A7}" destId="{72D61B81-D9F1-6546-8921-A455D90A823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5633E-2612-954E-8465-26F50A811EE0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32930-F9F7-354B-AA77-8387A9191FE8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D7029-9BD9-A340-B1B9-0BDDFCB98957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DE60A-04CF-0F41-A3E2-B7AE39E5E9C6}">
      <dsp:nvSpPr>
        <dsp:cNvPr id="0" name=""/>
        <dsp:cNvSpPr/>
      </dsp:nvSpPr>
      <dsp:spPr>
        <a:xfrm>
          <a:off x="4489219" y="315702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FAC67-8D81-3548-B9BF-2590247F0A1A}">
      <dsp:nvSpPr>
        <dsp:cNvPr id="0" name=""/>
        <dsp:cNvSpPr/>
      </dsp:nvSpPr>
      <dsp:spPr>
        <a:xfrm>
          <a:off x="4489219" y="315702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DCF74-7EE8-124F-A724-27CFE916A89E}">
      <dsp:nvSpPr>
        <dsp:cNvPr id="0" name=""/>
        <dsp:cNvSpPr/>
      </dsp:nvSpPr>
      <dsp:spPr>
        <a:xfrm>
          <a:off x="3720638" y="59239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GraphQL</a:t>
          </a:r>
          <a:r>
            <a:rPr lang="en-US" sz="2800" kern="1200" dirty="0"/>
            <a:t> Gateway Server (Braid)</a:t>
          </a:r>
        </a:p>
      </dsp:txBody>
      <dsp:txXfrm>
        <a:off x="3720638" y="592392"/>
        <a:ext cx="3074323" cy="983783"/>
      </dsp:txXfrm>
    </dsp:sp>
    <dsp:sp modelId="{89B2FD7F-54B7-E44C-A16A-34012B50F173}">
      <dsp:nvSpPr>
        <dsp:cNvPr id="0" name=""/>
        <dsp:cNvSpPr/>
      </dsp:nvSpPr>
      <dsp:spPr>
        <a:xfrm>
          <a:off x="769286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1397B-7D75-EB48-BE9D-4B17D27010BF}">
      <dsp:nvSpPr>
        <dsp:cNvPr id="0" name=""/>
        <dsp:cNvSpPr/>
      </dsp:nvSpPr>
      <dsp:spPr>
        <a:xfrm>
          <a:off x="769286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ACF03-FB06-164D-8E15-9E2512FE1B3E}">
      <dsp:nvSpPr>
        <dsp:cNvPr id="0" name=""/>
        <dsp:cNvSpPr/>
      </dsp:nvSpPr>
      <dsp:spPr>
        <a:xfrm>
          <a:off x="706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GraphQl</a:t>
          </a:r>
          <a:r>
            <a:rPr lang="en-US" sz="2800" kern="1200" dirty="0"/>
            <a:t> Basics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Node </a:t>
          </a:r>
        </a:p>
      </dsp:txBody>
      <dsp:txXfrm>
        <a:off x="706" y="2775162"/>
        <a:ext cx="3074323" cy="983783"/>
      </dsp:txXfrm>
    </dsp:sp>
    <dsp:sp modelId="{79A9A0B8-BECD-C945-8453-CB3FBAEF2ED5}">
      <dsp:nvSpPr>
        <dsp:cNvPr id="0" name=""/>
        <dsp:cNvSpPr/>
      </dsp:nvSpPr>
      <dsp:spPr>
        <a:xfrm>
          <a:off x="4489219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39586-2B61-F549-877E-53A10A9D23FA}">
      <dsp:nvSpPr>
        <dsp:cNvPr id="0" name=""/>
        <dsp:cNvSpPr/>
      </dsp:nvSpPr>
      <dsp:spPr>
        <a:xfrm>
          <a:off x="4489219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C4ECE-A4B4-B745-861C-63AAC730AAA7}">
      <dsp:nvSpPr>
        <dsp:cNvPr id="0" name=""/>
        <dsp:cNvSpPr/>
      </dsp:nvSpPr>
      <dsp:spPr>
        <a:xfrm>
          <a:off x="3720638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Graphql-node2</a:t>
          </a:r>
        </a:p>
      </dsp:txBody>
      <dsp:txXfrm>
        <a:off x="3720638" y="2775162"/>
        <a:ext cx="3074323" cy="983783"/>
      </dsp:txXfrm>
    </dsp:sp>
    <dsp:sp modelId="{1694925A-27FC-8E41-B359-9D0670104EA8}">
      <dsp:nvSpPr>
        <dsp:cNvPr id="0" name=""/>
        <dsp:cNvSpPr/>
      </dsp:nvSpPr>
      <dsp:spPr>
        <a:xfrm>
          <a:off x="8209151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2714B-421A-894C-9F49-37FEBCD74D15}">
      <dsp:nvSpPr>
        <dsp:cNvPr id="0" name=""/>
        <dsp:cNvSpPr/>
      </dsp:nvSpPr>
      <dsp:spPr>
        <a:xfrm>
          <a:off x="8209151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C1F75-E2E1-6E46-A131-6F3416855ADD}">
      <dsp:nvSpPr>
        <dsp:cNvPr id="0" name=""/>
        <dsp:cNvSpPr/>
      </dsp:nvSpPr>
      <dsp:spPr>
        <a:xfrm>
          <a:off x="7440570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….</a:t>
          </a:r>
        </a:p>
      </dsp:txBody>
      <dsp:txXfrm>
        <a:off x="7440570" y="2775162"/>
        <a:ext cx="3074323" cy="983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3FFB-4E39-6B4A-960E-A1449308F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0DE65-875D-214E-A38E-D4CDE66CA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EE92-0254-CD43-B217-E08C3C53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EDBC-74BB-4443-8246-D19B8A14390F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5681-1379-C147-B96F-28DCDC20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5792-3E51-FF42-8A0E-D8E5F41E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4CB9-F303-5B44-8DFC-FD52C12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FEE9-C523-FA45-9B23-7A31A82D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523E2-06B7-294B-AB6B-6F785867B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8B0C-E6CD-614C-BE1C-8278A6E2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EDBC-74BB-4443-8246-D19B8A14390F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C2EFC-725D-394A-8500-6B70B5E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E2333-0596-DF4E-81ED-3D5A08D2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4CB9-F303-5B44-8DFC-FD52C12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30888-BA26-D143-B765-877D29259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386B-96B6-EC43-B9BE-1B77B5D1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419C-ECF7-014D-8BB9-AA865E63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EDBC-74BB-4443-8246-D19B8A14390F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0E0A4-E399-2546-A82E-73CEE19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6D09-2A95-C348-9E26-93A2900D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4CB9-F303-5B44-8DFC-FD52C12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FFB0-6CA2-CE44-A6EA-C171E716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DEB3-D5F7-6546-B87C-0C725F00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49AA-FBFC-A242-B8F4-ED84258F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EDBC-74BB-4443-8246-D19B8A14390F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1B95-02B3-E54C-B22E-9A5C1CB1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53F23-9386-3D41-AC85-BB023E30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4CB9-F303-5B44-8DFC-FD52C12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F71C-0889-0B46-943E-04C760CA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A048D-52B8-764D-878A-35D1440D0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A739D-A8C9-6244-AA3F-0601B6E7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EDBC-74BB-4443-8246-D19B8A14390F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EC3B9-8F1A-9E44-B658-13FAF77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95F23-F42D-F145-873B-9C9B7739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4CB9-F303-5B44-8DFC-FD52C12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78BF-0684-2C46-8A5C-6F00EF35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4E90-0F64-3C4C-AF5C-34ABB3652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F793-DC4F-FF4C-8F7A-839182C6E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EC62A-EDA8-9541-9A78-8E0A6134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EDBC-74BB-4443-8246-D19B8A14390F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A7797-6CA6-4C4B-9478-B862CF89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03B94-282B-B740-BD2F-E772E0D6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4CB9-F303-5B44-8DFC-FD52C12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49CC-09D5-D84C-9F31-E5C195BB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66C9-0494-8646-98F7-2EC5BEF7A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EC881-D63D-9E4B-89AE-3B174EB0A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7E85F-6613-054E-A100-480BF2265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585FA-E504-504A-AF24-D8E7D5393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FDEB1-6408-C842-9652-8D4FD4D7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EDBC-74BB-4443-8246-D19B8A14390F}" type="datetimeFigureOut">
              <a:rPr lang="en-US" smtClean="0"/>
              <a:t>7/14/19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DA65B-2281-3D45-9086-D1EDA731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F0570-855D-AE48-8BDD-D96BE84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4CB9-F303-5B44-8DFC-FD52C12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02A9-ABBE-D748-84E4-B59A4BF4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31516-29BE-5F44-89F1-B3DED2DD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EDBC-74BB-4443-8246-D19B8A14390F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37611-3902-1A43-9402-E2889B26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E5275-3293-5547-8631-A97E9FDF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4CB9-F303-5B44-8DFC-FD52C12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2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6C6B6-66E6-234F-9EF2-4702AFAA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EDBC-74BB-4443-8246-D19B8A14390F}" type="datetimeFigureOut">
              <a:rPr lang="en-US" smtClean="0"/>
              <a:t>7/14/19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BE878-0C95-C949-A068-3945137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3F353-6AD4-AF43-BB44-9E6B06D2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4CB9-F303-5B44-8DFC-FD52C12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0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363C-41AE-3240-981E-100F00D7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81AF-E1ED-DA49-BC78-C54FDC8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99B68-B079-504E-A69A-02465D69A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5194-9661-E34B-A2FB-5F540FBA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EDBC-74BB-4443-8246-D19B8A14390F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7976E-53EA-BF49-A2F6-A5C63ED2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D6CCD-8928-7349-854B-2ED89480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4CB9-F303-5B44-8DFC-FD52C12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A7D2-0321-C44F-8997-3AE45584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CA62A-4793-4A48-9EDB-44CDE8B76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99FCC-AF84-B94F-8DDA-7BD238AFC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00EB0-95C6-344A-BBE7-C416F016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EDBC-74BB-4443-8246-D19B8A14390F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1B6A7-9933-2E42-8272-F3783E9C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6C48-73A1-F54E-8F24-DD1FAC9B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4CB9-F303-5B44-8DFC-FD52C12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28DEF-C544-A740-B6E3-2EF10625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A4870-D19B-D740-9079-C9ED3E61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B5756-231D-8049-9B6A-7CBBD3091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EDBC-74BB-4443-8246-D19B8A14390F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9D58-779D-E64E-AA12-41C7A0038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5FCE-B6D7-CB44-B149-41B4EA8ED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4CB9-F303-5B44-8DFC-FD52C12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1DA3-B257-0340-927D-71E91125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representation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461C44-6D94-0F44-AC19-7D8297128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51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Nodes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Sharma</dc:creator>
  <cp:lastModifiedBy>Rahul Sharma</cp:lastModifiedBy>
  <cp:revision>3</cp:revision>
  <dcterms:created xsi:type="dcterms:W3CDTF">2019-07-14T17:14:05Z</dcterms:created>
  <dcterms:modified xsi:type="dcterms:W3CDTF">2019-07-14T17:35:04Z</dcterms:modified>
</cp:coreProperties>
</file>