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64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967E36-3426-4E52-B334-B91CA845EDD3}" type="datetime1">
              <a:rPr lang="en-US"/>
              <a:pPr/>
              <a:t>2/29/2012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8BC263-FC0F-42D5-AD3B-9E3DEE231F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3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cs typeface="Arial" charset="0"/>
              </a:rPr>
              <a:t>2012 </a:t>
            </a:r>
            <a:r>
              <a:rPr lang="en-US" sz="1000" dirty="0">
                <a:solidFill>
                  <a:schemeClr val="bg1"/>
                </a:solidFill>
                <a:cs typeface="Arial" charset="0"/>
              </a:rPr>
              <a:t>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Accessing and Managing the UL Accreditations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IQA Audit Database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Corporate Internal Quality Auditors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8B99FB-1765-4AAE-A51D-C6AB197B5D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BB518E-CD0C-425E-86FC-F5C74F3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D3C31-7C09-457F-B052-5C5748F44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FF47F-060E-4AEA-A925-8BEFFABE98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9C9201-4894-4554-BFD1-8966E23DF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4A3A22-0C29-4229-BF31-0EC3739BD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32B1558-F097-47F4-B249-E69148FF0F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rporate.ul.com/departments/snk5212/IQA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UL Accreditations Module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IQA Audit Database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User Guide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46788" y="5735638"/>
            <a:ext cx="206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 1.0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 2/29/2012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Christopher Nicastro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Approver Denise Echols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UL Accreditations - Warning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9"/>
            <a:ext cx="8229600" cy="4779818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Loading the Add/Edit Accreditation page is VERY SLOW. Help!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dirty="0" smtClean="0">
                <a:latin typeface="Arial" charset="0"/>
                <a:cs typeface="Arial" charset="0"/>
              </a:rPr>
              <a:t>Please be patient. The form is slow and takes several seconds to load. It works!</a:t>
            </a: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572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Revision History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9"/>
            <a:ext cx="8229600" cy="4779818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z="1600" dirty="0" smtClean="0">
                <a:latin typeface="Arial" charset="0"/>
                <a:cs typeface="Arial" charset="0"/>
              </a:rPr>
              <a:t>2/29/2012 Rev 1.0 - Document Created</a:t>
            </a:r>
            <a:endParaRPr lang="en-US" sz="1600" dirty="0">
              <a:latin typeface="Arial" charset="0"/>
              <a:cs typeface="Arial" charset="0"/>
            </a:endParaRP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dirty="0" smtClean="0">
                <a:latin typeface="Arial" charset="0"/>
                <a:cs typeface="Arial" charset="0"/>
              </a:rPr>
              <a:t>2/29/2012 Rev 1.0 - Approved by Denise </a:t>
            </a:r>
            <a:r>
              <a:rPr lang="en-US" sz="1600" dirty="0" smtClean="0">
                <a:latin typeface="Arial" charset="0"/>
                <a:cs typeface="Arial" charset="0"/>
              </a:rPr>
              <a:t>Echols (see attached file)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dirty="0" smtClean="0">
                <a:latin typeface="Arial" charset="0"/>
                <a:cs typeface="Arial" charset="0"/>
              </a:rPr>
              <a:t>Double Click Icon to Open </a:t>
            </a:r>
            <a:r>
              <a:rPr lang="en-US" sz="1600" dirty="0" smtClean="0">
                <a:latin typeface="Arial" charset="0"/>
                <a:cs typeface="Arial" charset="0"/>
                <a:sym typeface="Wingdings" pitchFamily="2" charset="2"/>
              </a:rPr>
              <a:t></a:t>
            </a:r>
            <a:endParaRPr 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11</a:t>
            </a:fld>
            <a:endParaRPr lang="en-US" sz="100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27078"/>
              </p:ext>
            </p:extLst>
          </p:nvPr>
        </p:nvGraphicFramePr>
        <p:xfrm>
          <a:off x="3022214" y="1557339"/>
          <a:ext cx="99906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showAsIcon="1" r:id="rId3" imgW="914400" imgH="771480" progId="AcroExch.Document.7">
                  <p:embed/>
                </p:oleObj>
              </mc:Choice>
              <mc:Fallback>
                <p:oleObj name="Acrobat Document" showAsIcon="1" r:id="rId3" imgW="914400" imgH="77148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214" y="1557339"/>
                        <a:ext cx="999067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8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Please contact Chris Nicastro for questions or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Accessing UL Accreditations Module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8"/>
            <a:ext cx="8229600" cy="5232545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dirty="0" smtClean="0">
                <a:latin typeface="Arial" charset="0"/>
                <a:cs typeface="Arial" charset="0"/>
              </a:rPr>
              <a:t>Log In to </a:t>
            </a:r>
            <a:r>
              <a:rPr lang="en-US" dirty="0" smtClean="0">
                <a:latin typeface="Arial" charset="0"/>
                <a:cs typeface="Arial" charset="0"/>
                <a:hlinkClick r:id="rId2"/>
              </a:rPr>
              <a:t>IQA Audit Database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2</a:t>
            </a:fld>
            <a:endParaRPr lang="en-US" sz="100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57338"/>
            <a:ext cx="72866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Accessing UL Accreditations Module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9"/>
            <a:ext cx="8229600" cy="4478482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dirty="0" smtClean="0">
                <a:latin typeface="Arial" charset="0"/>
                <a:cs typeface="Arial" charset="0"/>
              </a:rPr>
              <a:t>Select “UL Accreditations” from IQA Admin Menu: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100" dirty="0" smtClean="0">
                <a:latin typeface="Arial" charset="0"/>
                <a:cs typeface="Arial" charset="0"/>
              </a:rPr>
              <a:t>Note – Depending on your access level, the items listed on the IQA Admin Menu may vary.</a:t>
            </a: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3</a:t>
            </a:fld>
            <a:endParaRPr lang="en-US" sz="100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1972541"/>
            <a:ext cx="24098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Accessing UL Accreditations Module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9"/>
            <a:ext cx="8229600" cy="5133108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dirty="0" smtClean="0">
                <a:latin typeface="Arial" charset="0"/>
                <a:cs typeface="Arial" charset="0"/>
              </a:rPr>
              <a:t>UL Accreditations Menu</a:t>
            </a:r>
          </a:p>
          <a:p>
            <a:pPr marL="684213" lvl="2" indent="-45720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View Accreditations by: Site, Accreditor, or view all</a:t>
            </a:r>
          </a:p>
          <a:p>
            <a:pPr marL="684213" lvl="2" indent="-45720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Add new accreditations</a:t>
            </a:r>
          </a:p>
          <a:p>
            <a:pPr marL="684213" lvl="2" indent="-45720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Edit Accreditations</a:t>
            </a:r>
          </a:p>
          <a:p>
            <a:pPr marL="684213" lvl="2" indent="-45720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View explanation of the terms used (Glossary)</a:t>
            </a:r>
          </a:p>
          <a:p>
            <a:pPr marL="684213" lvl="2" indent="-45720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Export all Accreditation Details to Excel</a:t>
            </a: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4</a:t>
            </a:fld>
            <a:endParaRPr lang="en-US" sz="100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77" y="3497840"/>
            <a:ext cx="14763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Viewing Accreditations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8"/>
            <a:ext cx="8229600" cy="5278581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dirty="0" smtClean="0">
                <a:latin typeface="Arial" charset="0"/>
                <a:cs typeface="Arial" charset="0"/>
              </a:rPr>
              <a:t>Find and View Accreditations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400" b="1" dirty="0" smtClean="0">
                <a:latin typeface="Arial" charset="0"/>
                <a:cs typeface="Arial" charset="0"/>
              </a:rPr>
              <a:t>View All Accreditations</a:t>
            </a:r>
            <a:r>
              <a:rPr lang="en-US" sz="1400" dirty="0">
                <a:latin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cs typeface="Arial" charset="0"/>
              </a:rPr>
              <a:t>- You will see a list of all accreditations sorted by UL Location Name, then by Accreditor. Under the Accreditor, the type of Accreditation is listed, as well as the specific type/scope.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400" b="1" dirty="0" smtClean="0">
                <a:latin typeface="Arial" charset="0"/>
                <a:cs typeface="Arial" charset="0"/>
              </a:rPr>
              <a:t>Sorting All Accreditations by Accreditor or UL Location</a:t>
            </a:r>
            <a:r>
              <a:rPr lang="en-US" sz="1400" dirty="0" smtClean="0">
                <a:latin typeface="Arial" charset="0"/>
                <a:cs typeface="Arial" charset="0"/>
              </a:rPr>
              <a:t> - You can switch the sorting of this view by selecting the “Switch to: Accreditors” link in the screenshot below. The default sort is by UL Location.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400" b="1" dirty="0" smtClean="0">
                <a:latin typeface="Arial" charset="0"/>
                <a:cs typeface="Arial" charset="0"/>
              </a:rPr>
              <a:t>Accreditation Details </a:t>
            </a:r>
            <a:r>
              <a:rPr lang="en-US" sz="1400" dirty="0" smtClean="0">
                <a:latin typeface="Arial" charset="0"/>
                <a:cs typeface="Arial" charset="0"/>
              </a:rPr>
              <a:t>- Select the accreditation type (orange text) to view the accreditation details.</a:t>
            </a: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5</a:t>
            </a:fld>
            <a:endParaRPr lang="en-US" sz="100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18" y="2893002"/>
            <a:ext cx="28956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6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Viewing Accreditation Details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8"/>
            <a:ext cx="8229600" cy="5611091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z="1400" b="1" dirty="0" smtClean="0">
                <a:latin typeface="Arial" charset="0"/>
                <a:cs typeface="Arial" charset="0"/>
              </a:rPr>
              <a:t>Available Actions:</a:t>
            </a:r>
          </a:p>
          <a:p>
            <a:pPr marL="512763" lvl="2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Edit Accreditation Details</a:t>
            </a:r>
          </a:p>
          <a:p>
            <a:pPr marL="512763" lvl="2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View other Accreditations for this location</a:t>
            </a:r>
          </a:p>
          <a:p>
            <a:pPr marL="512763" lvl="2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View other Accreditations for this accreditor</a:t>
            </a: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6</a:t>
            </a:fld>
            <a:endParaRPr lang="en-US" sz="100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213841"/>
            <a:ext cx="58483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Viewing Accreditation Details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8"/>
            <a:ext cx="8229600" cy="5383357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z="1400" b="1" dirty="0" smtClean="0">
                <a:latin typeface="Arial" charset="0"/>
                <a:cs typeface="Arial" charset="0"/>
              </a:rPr>
              <a:t>Accreditation Details – Fields Included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Office Name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Accreditor Name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Type of Accreditation</a:t>
            </a:r>
          </a:p>
          <a:p>
            <a:pPr marL="512763" lvl="2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Certification, Inspection, Testing, Other</a:t>
            </a:r>
          </a:p>
          <a:p>
            <a:pPr marL="512763" lvl="2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Secondary type (in parenthesis) is the Specific Audit Type or a short explanation of the Scope or Program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Status – Active, Inactive, Suspended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Scope of Accreditation – either short explanation or a link to the scope on the Accreditor’s website. </a:t>
            </a:r>
            <a:r>
              <a:rPr lang="en-US" sz="1200" b="1" dirty="0" smtClean="0">
                <a:latin typeface="Arial" charset="0"/>
                <a:cs typeface="Arial" charset="0"/>
              </a:rPr>
              <a:t>Please do not copy and paste the scope from the Accreditors website!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Local Audit Conducted (by Regional Quality Staff)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Accreditor Audit Frequency - How often does the Accreditation get audited by the Accreditor?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Does the Accreditor have their own requirements for this accreditation? (Yes/No)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Additional Notes – can include link to </a:t>
            </a:r>
            <a:r>
              <a:rPr lang="en-US" sz="1200" b="1" dirty="0" smtClean="0">
                <a:latin typeface="Arial" charset="0"/>
                <a:cs typeface="Arial" charset="0"/>
              </a:rPr>
              <a:t>Accreditor Requirements </a:t>
            </a:r>
            <a:r>
              <a:rPr lang="en-US" sz="1200" dirty="0" smtClean="0">
                <a:latin typeface="Arial" charset="0"/>
                <a:cs typeface="Arial" charset="0"/>
              </a:rPr>
              <a:t>(if applicable)</a:t>
            </a:r>
          </a:p>
          <a:p>
            <a:pPr marL="287338" lvl="1" indent="-285750" defTabSz="914400" eaLnBrk="1" hangingPunct="1">
              <a:spcAft>
                <a:spcPct val="300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Arial" charset="0"/>
                <a:cs typeface="Arial" charset="0"/>
              </a:rPr>
              <a:t>Change History – history of change made by IQA Audit Database Users</a:t>
            </a: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450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Viewing Accreditations – Other Views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8"/>
            <a:ext cx="8229600" cy="5611091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View by UL Site </a:t>
            </a:r>
            <a:r>
              <a:rPr lang="en-US" sz="1600" dirty="0" smtClean="0">
                <a:latin typeface="Arial" charset="0"/>
                <a:cs typeface="Arial" charset="0"/>
              </a:rPr>
              <a:t>– Requires you to select the Region, Sub Region and Office Name from a set of drop down boxes. The output is the Accreditations for the UL Location selected.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View by Accreditor</a:t>
            </a:r>
            <a:r>
              <a:rPr lang="en-US" sz="1600" dirty="0" smtClean="0">
                <a:latin typeface="Arial" charset="0"/>
                <a:cs typeface="Arial" charset="0"/>
              </a:rPr>
              <a:t> – Requires you to select an Accreditor. The output is the UL Locations that have Accreditations for that Accreditor.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View/Add UL Accreditors</a:t>
            </a:r>
            <a:r>
              <a:rPr lang="en-US" sz="1600" dirty="0" smtClean="0">
                <a:latin typeface="Arial" charset="0"/>
                <a:cs typeface="Arial" charset="0"/>
              </a:rPr>
              <a:t> – Shows a list of Accreditors. Is an Accreditor missing from the list? You can add it here.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Add Accreditations</a:t>
            </a:r>
            <a:r>
              <a:rPr lang="en-US" sz="1600" dirty="0" smtClean="0">
                <a:latin typeface="Arial" charset="0"/>
                <a:cs typeface="Arial" charset="0"/>
              </a:rPr>
              <a:t> – Is an Accreditation missing? You can add it here using the same form to edit an existing Accreditation.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Glossary</a:t>
            </a:r>
            <a:r>
              <a:rPr lang="en-US" sz="1600" dirty="0" smtClean="0">
                <a:latin typeface="Arial" charset="0"/>
                <a:cs typeface="Arial" charset="0"/>
              </a:rPr>
              <a:t> – Defines the terms used in this module.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Export to Excel</a:t>
            </a:r>
            <a:r>
              <a:rPr lang="en-US" sz="1600" dirty="0" smtClean="0">
                <a:latin typeface="Arial" charset="0"/>
                <a:cs typeface="Arial" charset="0"/>
              </a:rPr>
              <a:t> – Opens an Excel file with all Accreditation Details for all UL Locations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spcAft>
                <a:spcPct val="3000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967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9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UL Accreditations Module - Exiting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457200" y="893619"/>
            <a:ext cx="8229600" cy="4779818"/>
          </a:xfrm>
        </p:spPr>
        <p:txBody>
          <a:bodyPr/>
          <a:lstStyle/>
          <a:p>
            <a:pPr marL="0" indent="0" defTabSz="914400" eaLnBrk="1" hangingPunct="1">
              <a:spcAft>
                <a:spcPct val="30000"/>
              </a:spcAft>
            </a:pPr>
            <a:r>
              <a:rPr lang="en-US" sz="1600" b="1" dirty="0" smtClean="0">
                <a:latin typeface="Arial" charset="0"/>
                <a:cs typeface="Arial" charset="0"/>
              </a:rPr>
              <a:t>How do I leave this module and get back to the IQA Admin Menu?</a:t>
            </a:r>
          </a:p>
          <a:p>
            <a:pPr marL="0" indent="0" defTabSz="914400" eaLnBrk="1" hangingPunct="1">
              <a:spcAft>
                <a:spcPct val="30000"/>
              </a:spcAft>
            </a:pPr>
            <a:r>
              <a:rPr lang="en-US" sz="1600" dirty="0" smtClean="0">
                <a:latin typeface="Arial" charset="0"/>
                <a:cs typeface="Arial" charset="0"/>
              </a:rPr>
              <a:t>Select “Return to IQA Admin” as shown in the screenshot below and you will be returned to the page you see when you first log in to IQA Admin.</a:t>
            </a:r>
          </a:p>
        </p:txBody>
      </p:sp>
      <p:sp>
        <p:nvSpPr>
          <p:cNvPr id="163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7F96C4D4-DD32-44EF-9B78-316857C7D108}" type="slidenum">
              <a:rPr lang="en-US" sz="1000"/>
              <a:pPr eaLnBrk="1" hangingPunct="1"/>
              <a:t>9</a:t>
            </a:fld>
            <a:endParaRPr lang="en-US" sz="100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19" y="2413289"/>
            <a:ext cx="14573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9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632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ULTemplate</vt:lpstr>
      <vt:lpstr>Adobe Acrobat Document</vt:lpstr>
      <vt:lpstr>UL Accreditations Module IQA Audit Database</vt:lpstr>
      <vt:lpstr>Accessing UL Accreditations Module</vt:lpstr>
      <vt:lpstr>Accessing UL Accreditations Module</vt:lpstr>
      <vt:lpstr>Accessing UL Accreditations Module</vt:lpstr>
      <vt:lpstr>Viewing Accreditations</vt:lpstr>
      <vt:lpstr>Viewing Accreditation Details</vt:lpstr>
      <vt:lpstr>Viewing Accreditation Details</vt:lpstr>
      <vt:lpstr>Viewing Accreditations – Other Views</vt:lpstr>
      <vt:lpstr>UL Accreditations Module - Exiting</vt:lpstr>
      <vt:lpstr>UL Accreditations - Warning</vt:lpstr>
      <vt:lpstr>Revision History</vt:lpstr>
      <vt:lpstr>Please contact Chris Nicastro for questions or comments.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Christopher J. Nicastro</cp:lastModifiedBy>
  <cp:revision>98</cp:revision>
  <dcterms:created xsi:type="dcterms:W3CDTF">2010-12-21T03:48:07Z</dcterms:created>
  <dcterms:modified xsi:type="dcterms:W3CDTF">2012-02-29T23:02:16Z</dcterms:modified>
</cp:coreProperties>
</file>