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ppt" ContentType="application/vnd.ms-powerpoint"/>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87" r:id="rId3"/>
    <p:sldId id="320" r:id="rId4"/>
    <p:sldId id="321" r:id="rId5"/>
    <p:sldId id="308" r:id="rId6"/>
    <p:sldId id="318" r:id="rId7"/>
    <p:sldId id="319" r:id="rId8"/>
    <p:sldId id="302" r:id="rId9"/>
    <p:sldId id="329" r:id="rId10"/>
    <p:sldId id="291" r:id="rId11"/>
    <p:sldId id="322" r:id="rId12"/>
  </p:sldIdLst>
  <p:sldSz cx="9144000" cy="6858000" type="screen4x3"/>
  <p:notesSz cx="68580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128"/>
        <a:cs typeface="+mn-cs"/>
      </a:defRPr>
    </a:lvl1pPr>
    <a:lvl2pPr marL="457200" algn="l" defTabSz="457200" rtl="0" fontAlgn="base">
      <a:spcBef>
        <a:spcPct val="0"/>
      </a:spcBef>
      <a:spcAft>
        <a:spcPct val="0"/>
      </a:spcAft>
      <a:defRPr kern="1200">
        <a:solidFill>
          <a:schemeClr val="tx1"/>
        </a:solidFill>
        <a:latin typeface="Arial" pitchFamily="34" charset="0"/>
        <a:ea typeface="Geneva" charset="-128"/>
        <a:cs typeface="+mn-cs"/>
      </a:defRPr>
    </a:lvl2pPr>
    <a:lvl3pPr marL="914400" algn="l" defTabSz="457200" rtl="0" fontAlgn="base">
      <a:spcBef>
        <a:spcPct val="0"/>
      </a:spcBef>
      <a:spcAft>
        <a:spcPct val="0"/>
      </a:spcAft>
      <a:defRPr kern="1200">
        <a:solidFill>
          <a:schemeClr val="tx1"/>
        </a:solidFill>
        <a:latin typeface="Arial" pitchFamily="34" charset="0"/>
        <a:ea typeface="Geneva" charset="-128"/>
        <a:cs typeface="+mn-cs"/>
      </a:defRPr>
    </a:lvl3pPr>
    <a:lvl4pPr marL="1371600" algn="l" defTabSz="457200" rtl="0" fontAlgn="base">
      <a:spcBef>
        <a:spcPct val="0"/>
      </a:spcBef>
      <a:spcAft>
        <a:spcPct val="0"/>
      </a:spcAft>
      <a:defRPr kern="1200">
        <a:solidFill>
          <a:schemeClr val="tx1"/>
        </a:solidFill>
        <a:latin typeface="Arial" pitchFamily="34" charset="0"/>
        <a:ea typeface="Geneva" charset="-128"/>
        <a:cs typeface="+mn-cs"/>
      </a:defRPr>
    </a:lvl4pPr>
    <a:lvl5pPr marL="1828800" algn="l" defTabSz="457200" rtl="0" fontAlgn="base">
      <a:spcBef>
        <a:spcPct val="0"/>
      </a:spcBef>
      <a:spcAft>
        <a:spcPct val="0"/>
      </a:spcAft>
      <a:defRPr kern="1200">
        <a:solidFill>
          <a:schemeClr val="tx1"/>
        </a:solidFill>
        <a:latin typeface="Arial" pitchFamily="34" charset="0"/>
        <a:ea typeface="Geneva" charset="-128"/>
        <a:cs typeface="+mn-cs"/>
      </a:defRPr>
    </a:lvl5pPr>
    <a:lvl6pPr marL="2286000" algn="l" defTabSz="914400" rtl="0" eaLnBrk="1" latinLnBrk="0" hangingPunct="1">
      <a:defRPr kern="1200">
        <a:solidFill>
          <a:schemeClr val="tx1"/>
        </a:solidFill>
        <a:latin typeface="Arial" pitchFamily="34" charset="0"/>
        <a:ea typeface="Geneva" charset="-128"/>
        <a:cs typeface="+mn-cs"/>
      </a:defRPr>
    </a:lvl6pPr>
    <a:lvl7pPr marL="2743200" algn="l" defTabSz="914400" rtl="0" eaLnBrk="1" latinLnBrk="0" hangingPunct="1">
      <a:defRPr kern="1200">
        <a:solidFill>
          <a:schemeClr val="tx1"/>
        </a:solidFill>
        <a:latin typeface="Arial" pitchFamily="34" charset="0"/>
        <a:ea typeface="Geneva" charset="-128"/>
        <a:cs typeface="+mn-cs"/>
      </a:defRPr>
    </a:lvl7pPr>
    <a:lvl8pPr marL="3200400" algn="l" defTabSz="914400" rtl="0" eaLnBrk="1" latinLnBrk="0" hangingPunct="1">
      <a:defRPr kern="1200">
        <a:solidFill>
          <a:schemeClr val="tx1"/>
        </a:solidFill>
        <a:latin typeface="Arial" pitchFamily="34" charset="0"/>
        <a:ea typeface="Geneva" charset="-128"/>
        <a:cs typeface="+mn-cs"/>
      </a:defRPr>
    </a:lvl8pPr>
    <a:lvl9pPr marL="3657600" algn="l" defTabSz="914400" rtl="0" eaLnBrk="1" latinLnBrk="0" hangingPunct="1">
      <a:defRPr kern="1200">
        <a:solidFill>
          <a:schemeClr val="tx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EC1BC"/>
    <a:srgbClr val="008000"/>
    <a:srgbClr val="96C547"/>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1" autoAdjust="0"/>
    <p:restoredTop sz="57163" autoAdjust="0"/>
  </p:normalViewPr>
  <p:slideViewPr>
    <p:cSldViewPr snapToGrid="0" snapToObjects="1">
      <p:cViewPr>
        <p:scale>
          <a:sx n="90" d="100"/>
          <a:sy n="90" d="100"/>
        </p:scale>
        <p:origin x="-1194" y="-642"/>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5" d="100"/>
          <a:sy n="85" d="100"/>
        </p:scale>
        <p:origin x="-1950"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9579B67-44D8-46FF-A1B1-AAAD0BB3CE64}" type="datetime1">
              <a:rPr lang="en-US"/>
              <a:pPr>
                <a:defRPr/>
              </a:pPr>
              <a:t>2/7/2012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415790"/>
            <a:ext cx="5486400" cy="418338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00B8776-482A-4134-B72B-9C95222D1E2E}" type="slidenum">
              <a:rPr lang="en-US"/>
              <a:pPr>
                <a:defRPr/>
              </a:pPr>
              <a:t>‹#›</a:t>
            </a:fld>
            <a:endParaRPr lang="en-US"/>
          </a:p>
        </p:txBody>
      </p:sp>
    </p:spTree>
    <p:extLst>
      <p:ext uri="{BB962C8B-B14F-4D97-AF65-F5344CB8AC3E}">
        <p14:creationId xmlns:p14="http://schemas.microsoft.com/office/powerpoint/2010/main" val="3188968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0B8776-482A-4134-B72B-9C95222D1E2E}" type="slidenum">
              <a:rPr lang="en-US" smtClean="0"/>
              <a:pPr>
                <a:defRPr/>
              </a:pPr>
              <a:t>1</a:t>
            </a:fld>
            <a:endParaRPr lang="en-US"/>
          </a:p>
        </p:txBody>
      </p:sp>
    </p:spTree>
    <p:extLst>
      <p:ext uri="{BB962C8B-B14F-4D97-AF65-F5344CB8AC3E}">
        <p14:creationId xmlns:p14="http://schemas.microsoft.com/office/powerpoint/2010/main" val="233121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0B8776-482A-4134-B72B-9C95222D1E2E}" type="slidenum">
              <a:rPr lang="en-US" smtClean="0"/>
              <a:pPr>
                <a:defRPr/>
              </a:pPr>
              <a:t>2</a:t>
            </a:fld>
            <a:endParaRPr lang="en-US"/>
          </a:p>
        </p:txBody>
      </p:sp>
    </p:spTree>
    <p:extLst>
      <p:ext uri="{BB962C8B-B14F-4D97-AF65-F5344CB8AC3E}">
        <p14:creationId xmlns:p14="http://schemas.microsoft.com/office/powerpoint/2010/main" val="204840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75088" y="8838254"/>
            <a:ext cx="2982912" cy="458149"/>
          </a:xfrm>
          <a:prstGeom prst="rect">
            <a:avLst/>
          </a:prstGeom>
          <a:noFill/>
          <a:ln w="9525">
            <a:noFill/>
            <a:miter lim="800000"/>
            <a:headEnd/>
            <a:tailEnd/>
          </a:ln>
        </p:spPr>
        <p:txBody>
          <a:bodyPr lIns="91025" tIns="45511" rIns="91025" bIns="45511" anchor="b"/>
          <a:lstStyle/>
          <a:p>
            <a:pPr algn="r" defTabSz="911024"/>
            <a:fld id="{DEB11911-D8B3-4481-9BA7-DD8EE7FB35ED}" type="slidenum">
              <a:rPr lang="en-US" sz="1100"/>
              <a:pPr algn="r" defTabSz="911024"/>
              <a:t>4</a:t>
            </a:fld>
            <a:endParaRPr lang="en-US" sz="11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buFontTx/>
              <a:buChar char="-"/>
            </a:pPr>
            <a:endParaRPr lang="en-US"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012174">
              <a:defRPr/>
            </a:pPr>
            <a:endParaRPr lang="en-US" sz="1600" dirty="0"/>
          </a:p>
          <a:p>
            <a:endParaRPr lang="en-US" dirty="0"/>
          </a:p>
        </p:txBody>
      </p:sp>
      <p:sp>
        <p:nvSpPr>
          <p:cNvPr id="4" name="Slide Number Placeholder 3"/>
          <p:cNvSpPr>
            <a:spLocks noGrp="1"/>
          </p:cNvSpPr>
          <p:nvPr>
            <p:ph type="sldNum" sz="quarter" idx="10"/>
          </p:nvPr>
        </p:nvSpPr>
        <p:spPr/>
        <p:txBody>
          <a:bodyPr/>
          <a:lstStyle/>
          <a:p>
            <a:pPr>
              <a:defRPr/>
            </a:pPr>
            <a:fld id="{CF8943A1-DBBC-4CA7-9D36-6142CE256516}" type="slidenum">
              <a:rPr lang="en-US" smtClean="0"/>
              <a:pPr>
                <a:defRPr/>
              </a:pPr>
              <a:t>5</a:t>
            </a:fld>
            <a:endParaRPr lang="en-US" dirty="0"/>
          </a:p>
        </p:txBody>
      </p:sp>
    </p:spTree>
    <p:extLst>
      <p:ext uri="{BB962C8B-B14F-4D97-AF65-F5344CB8AC3E}">
        <p14:creationId xmlns:p14="http://schemas.microsoft.com/office/powerpoint/2010/main" val="158057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0B8776-482A-4134-B72B-9C95222D1E2E}" type="slidenum">
              <a:rPr lang="en-US" smtClean="0"/>
              <a:pPr>
                <a:defRPr/>
              </a:pPr>
              <a:t>6</a:t>
            </a:fld>
            <a:endParaRPr lang="en-US"/>
          </a:p>
        </p:txBody>
      </p:sp>
    </p:spTree>
    <p:extLst>
      <p:ext uri="{BB962C8B-B14F-4D97-AF65-F5344CB8AC3E}">
        <p14:creationId xmlns:p14="http://schemas.microsoft.com/office/powerpoint/2010/main" val="417077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0B8776-482A-4134-B72B-9C95222D1E2E}" type="slidenum">
              <a:rPr lang="en-US" smtClean="0"/>
              <a:pPr>
                <a:defRPr/>
              </a:pPr>
              <a:t>7</a:t>
            </a:fld>
            <a:endParaRPr lang="en-US"/>
          </a:p>
        </p:txBody>
      </p:sp>
    </p:spTree>
    <p:extLst>
      <p:ext uri="{BB962C8B-B14F-4D97-AF65-F5344CB8AC3E}">
        <p14:creationId xmlns:p14="http://schemas.microsoft.com/office/powerpoint/2010/main" val="4170771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943A1-DBBC-4CA7-9D36-6142CE256516}" type="slidenum">
              <a:rPr lang="en-US" smtClean="0"/>
              <a:pPr>
                <a:defRPr/>
              </a:pPr>
              <a:t>8</a:t>
            </a:fld>
            <a:endParaRPr lang="en-US" dirty="0"/>
          </a:p>
        </p:txBody>
      </p:sp>
    </p:spTree>
    <p:extLst>
      <p:ext uri="{BB962C8B-B14F-4D97-AF65-F5344CB8AC3E}">
        <p14:creationId xmlns:p14="http://schemas.microsoft.com/office/powerpoint/2010/main" val="48802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012174">
              <a:defRPr/>
            </a:pPr>
            <a:endParaRPr lang="en-US" sz="1600" dirty="0"/>
          </a:p>
          <a:p>
            <a:endParaRPr lang="en-US" dirty="0"/>
          </a:p>
        </p:txBody>
      </p:sp>
      <p:sp>
        <p:nvSpPr>
          <p:cNvPr id="4" name="Slide Number Placeholder 3"/>
          <p:cNvSpPr>
            <a:spLocks noGrp="1"/>
          </p:cNvSpPr>
          <p:nvPr>
            <p:ph type="sldNum" sz="quarter" idx="10"/>
          </p:nvPr>
        </p:nvSpPr>
        <p:spPr/>
        <p:txBody>
          <a:bodyPr/>
          <a:lstStyle/>
          <a:p>
            <a:pPr>
              <a:defRPr/>
            </a:pPr>
            <a:fld id="{CF8943A1-DBBC-4CA7-9D36-6142CE256516}" type="slidenum">
              <a:rPr lang="en-US" smtClean="0"/>
              <a:pPr>
                <a:defRPr/>
              </a:pPr>
              <a:t>9</a:t>
            </a:fld>
            <a:endParaRPr lang="en-US" dirty="0"/>
          </a:p>
        </p:txBody>
      </p:sp>
    </p:spTree>
    <p:extLst>
      <p:ext uri="{BB962C8B-B14F-4D97-AF65-F5344CB8AC3E}">
        <p14:creationId xmlns:p14="http://schemas.microsoft.com/office/powerpoint/2010/main" val="1580572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1099981" cy="246221"/>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defRPr/>
            </a:pPr>
            <a:r>
              <a:rPr lang="en-US" sz="1000" dirty="0" smtClean="0">
                <a:solidFill>
                  <a:schemeClr val="bg1"/>
                </a:solidFill>
                <a:cs typeface="Arial" pitchFamily="34" charset="0"/>
              </a:rPr>
              <a:t>© 2012</a:t>
            </a:r>
            <a:r>
              <a:rPr lang="en-US" sz="1000" baseline="0" dirty="0" smtClean="0">
                <a:solidFill>
                  <a:schemeClr val="bg1"/>
                </a:solidFill>
                <a:cs typeface="Arial" pitchFamily="34" charset="0"/>
              </a:rPr>
              <a:t> UL LLC</a:t>
            </a:r>
            <a:r>
              <a:rPr lang="en-US" sz="1000" dirty="0" smtClean="0">
                <a:solidFill>
                  <a:schemeClr val="bg1"/>
                </a:solidFill>
                <a:cs typeface="Arial" pitchFamily="34" charset="0"/>
              </a:rPr>
              <a:t>.</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800058" y="6463213"/>
            <a:ext cx="1552476" cy="276999"/>
          </a:xfrm>
          <a:prstGeom prst="rect">
            <a:avLst/>
          </a:prstGeom>
          <a:noFill/>
        </p:spPr>
        <p:txBody>
          <a:bodyPr wrap="none" rtlCol="0">
            <a:spAutoFit/>
          </a:bodyPr>
          <a:lstStyle/>
          <a:p>
            <a:r>
              <a:rPr lang="en-US" sz="1200" i="1" dirty="0" smtClean="0">
                <a:solidFill>
                  <a:schemeClr val="bg1"/>
                </a:solidFill>
                <a:latin typeface="Arial" pitchFamily="34" charset="0"/>
                <a:cs typeface="Arial" pitchFamily="34" charset="0"/>
              </a:rPr>
              <a:t>UL LLC Confidential</a:t>
            </a:r>
          </a:p>
        </p:txBody>
      </p:sp>
    </p:spTree>
    <p:extLst>
      <p:ext uri="{BB962C8B-B14F-4D97-AF65-F5344CB8AC3E}">
        <p14:creationId xmlns:p14="http://schemas.microsoft.com/office/powerpoint/2010/main" val="213783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
        <p:nvSpPr>
          <p:cNvPr id="4" name="TextBox 3"/>
          <p:cNvSpPr txBox="1"/>
          <p:nvPr userDrawn="1"/>
        </p:nvSpPr>
        <p:spPr>
          <a:xfrm>
            <a:off x="3800058" y="6463213"/>
            <a:ext cx="1552476" cy="276999"/>
          </a:xfrm>
          <a:prstGeom prst="rect">
            <a:avLst/>
          </a:prstGeom>
          <a:noFill/>
        </p:spPr>
        <p:txBody>
          <a:bodyPr wrap="none" rtlCol="0">
            <a:spAutoFit/>
          </a:bodyPr>
          <a:lstStyle/>
          <a:p>
            <a:r>
              <a:rPr lang="en-US" sz="1200" i="1" dirty="0" smtClean="0">
                <a:solidFill>
                  <a:schemeClr val="bg1"/>
                </a:solidFill>
                <a:latin typeface="Arial" pitchFamily="34" charset="0"/>
                <a:cs typeface="Arial" pitchFamily="34" charset="0"/>
              </a:rPr>
              <a:t>UL LLC Confidential</a:t>
            </a:r>
          </a:p>
        </p:txBody>
      </p:sp>
    </p:spTree>
    <p:extLst>
      <p:ext uri="{BB962C8B-B14F-4D97-AF65-F5344CB8AC3E}">
        <p14:creationId xmlns:p14="http://schemas.microsoft.com/office/powerpoint/2010/main" val="388983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1064715" cy="246221"/>
          </a:xfrm>
          <a:prstGeom prst="rect">
            <a:avLst/>
          </a:prstGeom>
          <a:noFill/>
        </p:spPr>
        <p:txBody>
          <a:bodyPr wrap="none">
            <a:spAutoFit/>
          </a:bodyPr>
          <a:lstStyle>
            <a:lvl1pPr eaLnBrk="0" hangingPunct="0">
              <a:defRPr sz="2400">
                <a:solidFill>
                  <a:schemeClr val="tx1"/>
                </a:solidFill>
                <a:latin typeface="Arial" pitchFamily="34" charset="0"/>
                <a:ea typeface="Geneva" charset="-128"/>
              </a:defRPr>
            </a:lvl1pPr>
            <a:lvl2pPr marL="37931725" indent="-37474525" eaLnBrk="0" hangingPunct="0">
              <a:defRPr sz="2400">
                <a:solidFill>
                  <a:schemeClr val="tx1"/>
                </a:solidFill>
                <a:latin typeface="Arial" pitchFamily="34" charset="0"/>
                <a:ea typeface="Geneva" charset="-128"/>
              </a:defRPr>
            </a:lvl2pPr>
            <a:lvl3pPr eaLnBrk="0" hangingPunct="0">
              <a:defRPr sz="2400">
                <a:solidFill>
                  <a:schemeClr val="tx1"/>
                </a:solidFill>
                <a:latin typeface="Arial" pitchFamily="34" charset="0"/>
                <a:ea typeface="Geneva" charset="-128"/>
              </a:defRPr>
            </a:lvl3pPr>
            <a:lvl4pPr eaLnBrk="0" hangingPunct="0">
              <a:defRPr sz="2400">
                <a:solidFill>
                  <a:schemeClr val="tx1"/>
                </a:solidFill>
                <a:latin typeface="Arial" pitchFamily="34" charset="0"/>
                <a:ea typeface="Geneva" charset="-128"/>
              </a:defRPr>
            </a:lvl4pPr>
            <a:lvl5pPr eaLnBrk="0" hangingPunct="0">
              <a:defRPr sz="2400">
                <a:solidFill>
                  <a:schemeClr val="tx1"/>
                </a:solidFill>
                <a:latin typeface="Arial" pitchFamily="34" charset="0"/>
                <a:ea typeface="Geneva" charset="-128"/>
              </a:defRPr>
            </a:lvl5pPr>
            <a:lvl6pPr marL="457200" eaLnBrk="0" fontAlgn="base" hangingPunct="0">
              <a:spcBef>
                <a:spcPct val="0"/>
              </a:spcBef>
              <a:spcAft>
                <a:spcPct val="0"/>
              </a:spcAft>
              <a:defRPr sz="2400">
                <a:solidFill>
                  <a:schemeClr val="tx1"/>
                </a:solidFill>
                <a:latin typeface="Arial" pitchFamily="34" charset="0"/>
                <a:ea typeface="Geneva" charset="-128"/>
              </a:defRPr>
            </a:lvl6pPr>
            <a:lvl7pPr marL="914400" eaLnBrk="0" fontAlgn="base" hangingPunct="0">
              <a:spcBef>
                <a:spcPct val="0"/>
              </a:spcBef>
              <a:spcAft>
                <a:spcPct val="0"/>
              </a:spcAft>
              <a:defRPr sz="2400">
                <a:solidFill>
                  <a:schemeClr val="tx1"/>
                </a:solidFill>
                <a:latin typeface="Arial" pitchFamily="34" charset="0"/>
                <a:ea typeface="Geneva" charset="-128"/>
              </a:defRPr>
            </a:lvl7pPr>
            <a:lvl8pPr marL="1371600" eaLnBrk="0" fontAlgn="base" hangingPunct="0">
              <a:spcBef>
                <a:spcPct val="0"/>
              </a:spcBef>
              <a:spcAft>
                <a:spcPct val="0"/>
              </a:spcAft>
              <a:defRPr sz="2400">
                <a:solidFill>
                  <a:schemeClr val="tx1"/>
                </a:solidFill>
                <a:latin typeface="Arial" pitchFamily="34" charset="0"/>
                <a:ea typeface="Geneva" charset="-128"/>
              </a:defRPr>
            </a:lvl8pPr>
            <a:lvl9pPr marL="18288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defRPr/>
            </a:pPr>
            <a:r>
              <a:rPr lang="en-US" sz="1000" dirty="0" smtClean="0">
                <a:solidFill>
                  <a:srgbClr val="000000"/>
                </a:solidFill>
                <a:cs typeface="Arial" pitchFamily="34" charset="0"/>
              </a:rPr>
              <a:t>© 2012 UL LLC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9770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F940B7CA-AF30-46CB-A4CF-752C10228F28}" type="slidenum">
              <a:rPr lang="en-US"/>
              <a:pPr>
                <a:defRPr/>
              </a:pPr>
              <a:t>‹#›</a:t>
            </a:fld>
            <a:endParaRPr lang="en-US"/>
          </a:p>
        </p:txBody>
      </p:sp>
      <p:sp>
        <p:nvSpPr>
          <p:cNvPr id="6" name="TextBox 5"/>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6061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smtClean="0"/>
            </a:lvl1pPr>
          </a:lstStyle>
          <a:p>
            <a:pPr>
              <a:defRPr/>
            </a:pPr>
            <a:fld id="{D41B1869-BB52-4124-81B7-52A55D61B42A}" type="slidenum">
              <a:rPr lang="en-US"/>
              <a:pPr>
                <a:defRPr/>
              </a:pPr>
              <a:t>‹#›</a:t>
            </a:fld>
            <a:endParaRPr lang="en-US"/>
          </a:p>
        </p:txBody>
      </p:sp>
      <p:sp>
        <p:nvSpPr>
          <p:cNvPr id="7" name="TextBox 6"/>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407241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smtClean="0"/>
            </a:lvl1pPr>
          </a:lstStyle>
          <a:p>
            <a:pPr>
              <a:defRPr/>
            </a:pPr>
            <a:fld id="{AF73F929-22F3-48C6-9447-92924E2094AD}" type="slidenum">
              <a:rPr lang="en-US"/>
              <a:pPr>
                <a:defRPr/>
              </a:pPr>
              <a:t>‹#›</a:t>
            </a:fld>
            <a:endParaRPr lang="en-US"/>
          </a:p>
        </p:txBody>
      </p:sp>
      <p:sp>
        <p:nvSpPr>
          <p:cNvPr id="7" name="TextBox 6"/>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347123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
        <p:nvSpPr>
          <p:cNvPr id="5" name="TextBox 4"/>
          <p:cNvSpPr txBox="1"/>
          <p:nvPr userDrawn="1"/>
        </p:nvSpPr>
        <p:spPr>
          <a:xfrm>
            <a:off x="3800058" y="6463213"/>
            <a:ext cx="1552476" cy="276999"/>
          </a:xfrm>
          <a:prstGeom prst="rect">
            <a:avLst/>
          </a:prstGeom>
          <a:noFill/>
        </p:spPr>
        <p:txBody>
          <a:bodyPr wrap="none" rtlCol="0">
            <a:spAutoFit/>
          </a:bodyPr>
          <a:lstStyle/>
          <a:p>
            <a:r>
              <a:rPr lang="en-US" sz="1200" i="1" dirty="0" smtClean="0">
                <a:solidFill>
                  <a:schemeClr val="bg1"/>
                </a:solidFill>
                <a:latin typeface="Arial" pitchFamily="34" charset="0"/>
                <a:cs typeface="Arial" pitchFamily="34" charset="0"/>
              </a:rPr>
              <a:t>UL LLC Confidential</a:t>
            </a:r>
          </a:p>
        </p:txBody>
      </p:sp>
    </p:spTree>
    <p:extLst>
      <p:ext uri="{BB962C8B-B14F-4D97-AF65-F5344CB8AC3E}">
        <p14:creationId xmlns:p14="http://schemas.microsoft.com/office/powerpoint/2010/main" val="30788813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smtClean="0"/>
            </a:lvl1pPr>
          </a:lstStyle>
          <a:p>
            <a:pPr>
              <a:defRPr/>
            </a:pPr>
            <a:fld id="{1AAA8CCB-475A-4288-8D8E-99884C659EE3}" type="slidenum">
              <a:rPr lang="en-US"/>
              <a:pPr>
                <a:defRPr/>
              </a:pPr>
              <a:t>‹#›</a:t>
            </a:fld>
            <a:endParaRPr lang="en-US"/>
          </a:p>
        </p:txBody>
      </p:sp>
      <p:sp>
        <p:nvSpPr>
          <p:cNvPr id="7" name="TextBox 6"/>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322449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smtClean="0"/>
            </a:lvl1pPr>
          </a:lstStyle>
          <a:p>
            <a:pPr>
              <a:defRPr/>
            </a:pPr>
            <a:fld id="{34DB59A7-9EEC-4482-B17E-23046B723D6F}" type="slidenum">
              <a:rPr lang="en-US"/>
              <a:pPr>
                <a:defRPr/>
              </a:pPr>
              <a:t>‹#›</a:t>
            </a:fld>
            <a:endParaRPr lang="en-US"/>
          </a:p>
        </p:txBody>
      </p:sp>
      <p:sp>
        <p:nvSpPr>
          <p:cNvPr id="6" name="TextBox 5"/>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42670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smtClean="0"/>
            </a:lvl1pPr>
          </a:lstStyle>
          <a:p>
            <a:pPr>
              <a:defRPr/>
            </a:pPr>
            <a:fld id="{935FD33A-5835-4838-9CE2-4ABD40708121}" type="slidenum">
              <a:rPr lang="en-US"/>
              <a:pPr>
                <a:defRPr/>
              </a:pPr>
              <a:t>‹#›</a:t>
            </a:fld>
            <a:endParaRPr lang="en-US"/>
          </a:p>
        </p:txBody>
      </p:sp>
      <p:sp>
        <p:nvSpPr>
          <p:cNvPr id="4" name="TextBox 3"/>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extLst>
      <p:ext uri="{BB962C8B-B14F-4D97-AF65-F5344CB8AC3E}">
        <p14:creationId xmlns:p14="http://schemas.microsoft.com/office/powerpoint/2010/main" val="240653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lvl1pPr>
          </a:lstStyle>
          <a:p>
            <a:pPr>
              <a:defRPr/>
            </a:pPr>
            <a:fld id="{DB1F155F-E5FF-4AFB-8D34-BF694169574B}" type="slidenum">
              <a:rPr lang="en-US"/>
              <a:pPr>
                <a:defRPr/>
              </a:pPr>
              <a:t>‹#›</a:t>
            </a:fld>
            <a:endParaRPr lang="en-US"/>
          </a:p>
        </p:txBody>
      </p:sp>
      <p:sp>
        <p:nvSpPr>
          <p:cNvPr id="5" name="TextBox 4"/>
          <p:cNvSpPr txBox="1"/>
          <p:nvPr userDrawn="1"/>
        </p:nvSpPr>
        <p:spPr>
          <a:xfrm>
            <a:off x="3800058" y="6463213"/>
            <a:ext cx="1552476" cy="276999"/>
          </a:xfrm>
          <a:prstGeom prst="rect">
            <a:avLst/>
          </a:prstGeom>
          <a:noFill/>
        </p:spPr>
        <p:txBody>
          <a:bodyPr wrap="none" rtlCol="0">
            <a:spAutoFit/>
          </a:bodyPr>
          <a:lstStyle/>
          <a:p>
            <a:r>
              <a:rPr lang="en-US" sz="1200" i="1" dirty="0" smtClean="0">
                <a:latin typeface="Arial" pitchFamily="34" charset="0"/>
                <a:cs typeface="Arial" pitchFamily="34" charset="0"/>
              </a:rPr>
              <a:t>UL LLC Confidential</a:t>
            </a: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Word_Document1.docx"/><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PowerPoint_97-2003_Presentation1.ppt"/><Relationship Id="rId4" Type="http://schemas.openxmlformats.org/officeDocument/2006/relationships/oleObject" Target="../embeddings/oleObject1.bin"/><Relationship Id="rId9"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hyperlink" Target="http://corporate.ul.com/advantage/" TargetMode="External"/><Relationship Id="rId5" Type="http://schemas.openxmlformats.org/officeDocument/2006/relationships/image" Target="../media/image7.wmf"/><Relationship Id="rId10"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package" Target="../embeddings/Microsoft_PowerPoint_Presentation2.pptx"/></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365750" cy="1398588"/>
          </a:xfrm>
        </p:spPr>
        <p:txBody>
          <a:bodyPr/>
          <a:lstStyle/>
          <a:p>
            <a:pPr eaLnBrk="1" hangingPunct="1"/>
            <a:r>
              <a:rPr lang="en-US" sz="3200" dirty="0"/>
              <a:t>Global Quality – </a:t>
            </a:r>
            <a:r>
              <a:rPr lang="en-US" sz="3200" dirty="0" smtClean="0"/>
              <a:t>QE Calibration Meeting</a:t>
            </a:r>
            <a:endParaRPr lang="en-US" dirty="0" smtClean="0">
              <a:latin typeface="Arial" pitchFamily="34" charset="0"/>
            </a:endParaRPr>
          </a:p>
        </p:txBody>
      </p:sp>
      <p:sp>
        <p:nvSpPr>
          <p:cNvPr id="13315" name="Subtitle 2"/>
          <p:cNvSpPr>
            <a:spLocks noGrp="1"/>
          </p:cNvSpPr>
          <p:nvPr>
            <p:ph type="subTitle" idx="1"/>
          </p:nvPr>
        </p:nvSpPr>
        <p:spPr>
          <a:xfrm>
            <a:off x="457200" y="3959225"/>
            <a:ext cx="4876800" cy="1774825"/>
          </a:xfrm>
        </p:spPr>
        <p:txBody>
          <a:bodyPr/>
          <a:lstStyle/>
          <a:p>
            <a:pPr eaLnBrk="1" hangingPunct="1"/>
            <a:r>
              <a:rPr lang="en-US" dirty="0" smtClean="0"/>
              <a:t>January 10,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677863"/>
            <a:ext cx="5486400" cy="1600200"/>
          </a:xfrm>
        </p:spPr>
        <p:txBody>
          <a:bodyPr/>
          <a:lstStyle/>
          <a:p>
            <a:pPr eaLnBrk="1" hangingPunct="1"/>
            <a:r>
              <a:rPr lang="en-US" smtClean="0">
                <a:latin typeface="Arial" pitchFamily="34" charset="0"/>
              </a:rPr>
              <a:t>THANK YOU.</a:t>
            </a:r>
          </a:p>
        </p:txBody>
      </p:sp>
      <p:sp>
        <p:nvSpPr>
          <p:cNvPr id="2" name="TextBox 1"/>
          <p:cNvSpPr txBox="1"/>
          <p:nvPr/>
        </p:nvSpPr>
        <p:spPr>
          <a:xfrm>
            <a:off x="2009552" y="3498112"/>
            <a:ext cx="4816549" cy="584775"/>
          </a:xfrm>
          <a:prstGeom prst="rect">
            <a:avLst/>
          </a:prstGeom>
          <a:noFill/>
        </p:spPr>
        <p:txBody>
          <a:bodyPr wrap="square" rtlCol="0">
            <a:spAutoFit/>
          </a:bodyPr>
          <a:lstStyle/>
          <a:p>
            <a:pPr algn="ctr"/>
            <a:r>
              <a:rPr lang="en-US" sz="3200" b="1" dirty="0" smtClean="0">
                <a:solidFill>
                  <a:schemeClr val="bg1"/>
                </a:solidFill>
                <a:latin typeface="Arial" pitchFamily="34" charset="0"/>
                <a:cs typeface="Arial" pitchFamily="34" charset="0"/>
              </a:rPr>
              <a:t>Questions?</a:t>
            </a:r>
          </a:p>
        </p:txBody>
      </p:sp>
    </p:spTree>
    <p:extLst>
      <p:ext uri="{BB962C8B-B14F-4D97-AF65-F5344CB8AC3E}">
        <p14:creationId xmlns:p14="http://schemas.microsoft.com/office/powerpoint/2010/main" val="296021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MPC-123: New Work Process Improvements</a:t>
            </a:r>
            <a:r>
              <a:rPr lang="en-US" u="sng" dirty="0"/>
              <a:t/>
            </a:r>
            <a:br>
              <a:rPr lang="en-US" u="sng" dirty="0"/>
            </a:br>
            <a:endParaRPr lang="en-US" dirty="0"/>
          </a:p>
        </p:txBody>
      </p:sp>
      <p:sp>
        <p:nvSpPr>
          <p:cNvPr id="3" name="Content Placeholder 2"/>
          <p:cNvSpPr>
            <a:spLocks noGrp="1"/>
          </p:cNvSpPr>
          <p:nvPr>
            <p:ph idx="1"/>
          </p:nvPr>
        </p:nvSpPr>
        <p:spPr>
          <a:xfrm>
            <a:off x="457199" y="1374575"/>
            <a:ext cx="8425543" cy="4676775"/>
          </a:xfrm>
        </p:spPr>
        <p:txBody>
          <a:bodyPr/>
          <a:lstStyle/>
          <a:p>
            <a:r>
              <a:rPr lang="en-US" b="1" u="sng" dirty="0" smtClean="0"/>
              <a:t>Background</a:t>
            </a:r>
            <a:r>
              <a:rPr lang="en-US" dirty="0"/>
              <a:t>: </a:t>
            </a:r>
          </a:p>
          <a:p>
            <a:r>
              <a:rPr lang="en-US" dirty="0"/>
              <a:t>As announced on 7-Dec-2011, UL has implemented a new program entitled “UL Advantage.”  This new program, which will focus on ITE and Small Appliances, </a:t>
            </a:r>
            <a:r>
              <a:rPr lang="en-US" dirty="0">
                <a:solidFill>
                  <a:srgbClr val="0000FF"/>
                </a:solidFill>
              </a:rPr>
              <a:t>combines the current General Coverage and the former COMPASS Data Acceptance Program</a:t>
            </a:r>
            <a:r>
              <a:rPr lang="en-US" dirty="0"/>
              <a:t>, into one process. This will allow Manufacturers the ability to manufacture products within a specified detailed description contained within FUII Pages rather than in the Standard.  In addition to the general coverage portion of this program, </a:t>
            </a:r>
            <a:r>
              <a:rPr lang="en-US" dirty="0">
                <a:solidFill>
                  <a:srgbClr val="0000FF"/>
                </a:solidFill>
              </a:rPr>
              <a:t>clients will be able to make small revisions to their products within the scope of the general coverage description</a:t>
            </a:r>
            <a:r>
              <a:rPr lang="en-US" dirty="0"/>
              <a:t>, and immediately continue with implementing the change into their labeled product manufacturing process.  Larger or more significant changes will be investigated under the current process.  Clients will have the option to have their products investigated under either the current process or UL Advantage.</a:t>
            </a:r>
          </a:p>
          <a:p>
            <a:endParaRPr lang="en-US" dirty="0"/>
          </a:p>
        </p:txBody>
      </p:sp>
      <p:sp>
        <p:nvSpPr>
          <p:cNvPr id="4" name="Slide Number Placeholder 3"/>
          <p:cNvSpPr>
            <a:spLocks noGrp="1"/>
          </p:cNvSpPr>
          <p:nvPr>
            <p:ph type="sldNum" sz="quarter" idx="10"/>
          </p:nvPr>
        </p:nvSpPr>
        <p:spPr/>
        <p:txBody>
          <a:bodyPr/>
          <a:lstStyle/>
          <a:p>
            <a:pPr>
              <a:defRPr/>
            </a:pPr>
            <a:fld id="{D41B1869-BB52-4124-81B7-52A55D61B42A}" type="slidenum">
              <a:rPr lang="en-US" smtClean="0"/>
              <a:pPr>
                <a:defRPr/>
              </a:pPr>
              <a:t>11</a:t>
            </a:fld>
            <a:endParaRPr lang="en-US"/>
          </a:p>
        </p:txBody>
      </p:sp>
    </p:spTree>
    <p:extLst>
      <p:ext uri="{BB962C8B-B14F-4D97-AF65-F5344CB8AC3E}">
        <p14:creationId xmlns:p14="http://schemas.microsoft.com/office/powerpoint/2010/main" val="1095963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11284"/>
            <a:ext cx="8229600" cy="4914880"/>
          </a:xfrm>
        </p:spPr>
        <p:txBody>
          <a:bodyPr/>
          <a:lstStyle/>
          <a:p>
            <a:pPr marL="457200" indent="-457200">
              <a:buAutoNum type="arabicParenR"/>
              <a:tabLst>
                <a:tab pos="5719763" algn="l"/>
              </a:tabLst>
            </a:pPr>
            <a:r>
              <a:rPr lang="en-US" sz="2400" dirty="0" smtClean="0"/>
              <a:t>Organization  	</a:t>
            </a:r>
            <a:endParaRPr lang="en-US" sz="2400" dirty="0"/>
          </a:p>
          <a:p>
            <a:pPr marL="457200" indent="-457200">
              <a:buAutoNum type="arabicParenR"/>
              <a:tabLst>
                <a:tab pos="5719763" algn="l"/>
              </a:tabLst>
            </a:pPr>
            <a:endParaRPr lang="en-US" sz="2400" dirty="0" smtClean="0"/>
          </a:p>
          <a:p>
            <a:pPr marL="457200" indent="-457200">
              <a:buAutoNum type="arabicParenR"/>
              <a:tabLst>
                <a:tab pos="5719763" algn="l"/>
              </a:tabLst>
            </a:pPr>
            <a:r>
              <a:rPr lang="en-US" sz="2400" dirty="0" smtClean="0"/>
              <a:t>PS Strategy</a:t>
            </a:r>
          </a:p>
          <a:p>
            <a:pPr marL="457200" indent="-457200">
              <a:buAutoNum type="arabicParenR"/>
              <a:tabLst>
                <a:tab pos="5719763" algn="l"/>
              </a:tabLst>
            </a:pPr>
            <a:endParaRPr lang="en-US" sz="2400" dirty="0" smtClean="0"/>
          </a:p>
          <a:p>
            <a:pPr marL="457200" indent="-457200">
              <a:buAutoNum type="arabicParenR"/>
              <a:tabLst>
                <a:tab pos="5719763" algn="l"/>
              </a:tabLst>
            </a:pPr>
            <a:r>
              <a:rPr lang="en-US" sz="2400" dirty="0" smtClean="0"/>
              <a:t>Global Quality Strategy</a:t>
            </a:r>
          </a:p>
          <a:p>
            <a:pPr marL="457200" indent="-457200">
              <a:buAutoNum type="arabicParenR"/>
              <a:tabLst>
                <a:tab pos="5719763" algn="l"/>
              </a:tabLst>
            </a:pPr>
            <a:endParaRPr lang="en-US" sz="2400" dirty="0"/>
          </a:p>
          <a:p>
            <a:pPr marL="457200" indent="-457200">
              <a:buAutoNum type="arabicParenR"/>
              <a:tabLst>
                <a:tab pos="5719763" algn="l"/>
              </a:tabLst>
            </a:pPr>
            <a:r>
              <a:rPr lang="en-US" sz="2400" dirty="0" smtClean="0"/>
              <a:t>Projects </a:t>
            </a:r>
            <a:r>
              <a:rPr lang="en-US" sz="2400" dirty="0"/>
              <a:t>&amp; Initiatives</a:t>
            </a:r>
            <a:endParaRPr lang="en-US" sz="2400" dirty="0" smtClean="0"/>
          </a:p>
          <a:p>
            <a:pPr marL="457200" indent="-457200">
              <a:buAutoNum type="arabicParenR"/>
              <a:tabLst>
                <a:tab pos="5719763" algn="l"/>
              </a:tabLst>
            </a:pPr>
            <a:endParaRPr lang="en-US" sz="2400" dirty="0"/>
          </a:p>
          <a:p>
            <a:pPr marL="0" indent="0">
              <a:tabLst>
                <a:tab pos="5719763" algn="l"/>
              </a:tabLst>
            </a:pPr>
            <a:r>
              <a:rPr lang="en-US" sz="2400" dirty="0" smtClean="0"/>
              <a:t>	</a:t>
            </a:r>
            <a:endParaRPr lang="en-US" sz="2400" dirty="0"/>
          </a:p>
        </p:txBody>
      </p:sp>
      <p:sp>
        <p:nvSpPr>
          <p:cNvPr id="4" name="Slide Number Placeholder 3"/>
          <p:cNvSpPr>
            <a:spLocks noGrp="1"/>
          </p:cNvSpPr>
          <p:nvPr>
            <p:ph type="sldNum" sz="quarter" idx="10"/>
          </p:nvPr>
        </p:nvSpPr>
        <p:spPr/>
        <p:txBody>
          <a:bodyPr/>
          <a:lstStyle/>
          <a:p>
            <a:pPr>
              <a:defRPr/>
            </a:pPr>
            <a:fld id="{D41B1869-BB52-4124-81B7-52A55D61B42A}" type="slidenum">
              <a:rPr lang="en-US" smtClean="0"/>
              <a:pPr>
                <a:defRPr/>
              </a:pPr>
              <a:t>2</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1210602078"/>
              </p:ext>
            </p:extLst>
          </p:nvPr>
        </p:nvGraphicFramePr>
        <p:xfrm>
          <a:off x="2677886" y="1211284"/>
          <a:ext cx="914400" cy="771525"/>
        </p:xfrm>
        <a:graphic>
          <a:graphicData uri="http://schemas.openxmlformats.org/presentationml/2006/ole">
            <mc:AlternateContent xmlns:mc="http://schemas.openxmlformats.org/markup-compatibility/2006">
              <mc:Choice xmlns:v="urn:schemas-microsoft-com:vml" Requires="v">
                <p:oleObj spid="_x0000_s2076" name="Presentation" showAsIcon="1" r:id="rId5" imgW="914400" imgH="771480" progId="PowerPoint.Show.8">
                  <p:embed/>
                </p:oleObj>
              </mc:Choice>
              <mc:Fallback>
                <p:oleObj name="Presentation" showAsIcon="1" r:id="rId5" imgW="914400" imgH="771480" progId="PowerPoint.Show.8">
                  <p:embed/>
                  <p:pic>
                    <p:nvPicPr>
                      <p:cNvPr id="0" name=""/>
                      <p:cNvPicPr/>
                      <p:nvPr/>
                    </p:nvPicPr>
                    <p:blipFill>
                      <a:blip r:embed="rId6"/>
                      <a:stretch>
                        <a:fillRect/>
                      </a:stretch>
                    </p:blipFill>
                    <p:spPr>
                      <a:xfrm>
                        <a:off x="2677886" y="1211284"/>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27704093"/>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2077" name="Document" showAsIcon="1" r:id="rId8" imgW="914400" imgH="771480" progId="Word.Document.12">
                  <p:embed/>
                </p:oleObj>
              </mc:Choice>
              <mc:Fallback>
                <p:oleObj name="Document" showAsIcon="1" r:id="rId8" imgW="914400" imgH="771480" progId="Word.Document.12">
                  <p:embed/>
                  <p:pic>
                    <p:nvPicPr>
                      <p:cNvPr id="0" name=""/>
                      <p:cNvPicPr/>
                      <p:nvPr/>
                    </p:nvPicPr>
                    <p:blipFill>
                      <a:blip r:embed="rId9"/>
                      <a:stretch>
                        <a:fillRect/>
                      </a:stretch>
                    </p:blipFill>
                    <p:spPr>
                      <a:xfrm>
                        <a:off x="4114800" y="30432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2806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045450" y="6276975"/>
            <a:ext cx="641350" cy="365125"/>
          </a:xfrm>
        </p:spPr>
        <p:txBody>
          <a:bodyPr/>
          <a:lstStyle/>
          <a:p>
            <a:fld id="{F4E6D2B2-1B4E-AE4B-8F03-52C3424B26B5}" type="slidenum">
              <a:rPr lang="en-US" smtClean="0">
                <a:solidFill>
                  <a:srgbClr val="000000"/>
                </a:solidFill>
              </a:rPr>
              <a:pPr/>
              <a:t>3</a:t>
            </a:fld>
            <a:endParaRPr lang="en-US" dirty="0">
              <a:solidFill>
                <a:srgbClr val="000000"/>
              </a:solidFill>
            </a:endParaRPr>
          </a:p>
        </p:txBody>
      </p:sp>
      <p:sp>
        <p:nvSpPr>
          <p:cNvPr id="7" name="Title 1"/>
          <p:cNvSpPr txBox="1">
            <a:spLocks/>
          </p:cNvSpPr>
          <p:nvPr/>
        </p:nvSpPr>
        <p:spPr bwMode="auto">
          <a:xfrm>
            <a:off x="631063" y="237505"/>
            <a:ext cx="7598535" cy="10127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marL="381000" indent="-381000" defTabSz="914400" eaLnBrk="0" hangingPunct="0">
              <a:spcBef>
                <a:spcPts val="0"/>
              </a:spcBef>
            </a:pPr>
            <a:r>
              <a:rPr lang="en-US" dirty="0">
                <a:solidFill>
                  <a:srgbClr val="C70932"/>
                </a:solidFill>
                <a:latin typeface="Arial" charset="0"/>
              </a:rPr>
              <a:t>UL Product </a:t>
            </a:r>
            <a:r>
              <a:rPr lang="en-US" dirty="0" smtClean="0">
                <a:solidFill>
                  <a:srgbClr val="C70932"/>
                </a:solidFill>
                <a:latin typeface="Arial" charset="0"/>
              </a:rPr>
              <a:t>Safety</a:t>
            </a:r>
            <a:endParaRPr lang="en-US" dirty="0">
              <a:solidFill>
                <a:srgbClr val="C70932"/>
              </a:solidFill>
              <a:latin typeface="Arial" charset="0"/>
            </a:endParaRPr>
          </a:p>
        </p:txBody>
      </p:sp>
      <p:graphicFrame>
        <p:nvGraphicFramePr>
          <p:cNvPr id="10" name="Group 156"/>
          <p:cNvGraphicFramePr>
            <a:graphicFrameLocks/>
          </p:cNvGraphicFramePr>
          <p:nvPr>
            <p:extLst>
              <p:ext uri="{D42A27DB-BD31-4B8C-83A1-F6EECF244321}">
                <p14:modId xmlns:p14="http://schemas.microsoft.com/office/powerpoint/2010/main" val="3144658413"/>
              </p:ext>
            </p:extLst>
          </p:nvPr>
        </p:nvGraphicFramePr>
        <p:xfrm>
          <a:off x="631063" y="1413152"/>
          <a:ext cx="8287305" cy="4047403"/>
        </p:xfrm>
        <a:graphic>
          <a:graphicData uri="http://schemas.openxmlformats.org/drawingml/2006/table">
            <a:tbl>
              <a:tblPr/>
              <a:tblGrid>
                <a:gridCol w="4297197"/>
                <a:gridCol w="3990108"/>
              </a:tblGrid>
              <a:tr h="121443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accent1"/>
                          </a:solidFill>
                          <a:latin typeface="+mn-lt"/>
                          <a:ea typeface="+mn-ea"/>
                          <a:cs typeface="+mn-cs"/>
                        </a:rPr>
                        <a:t>Deliver a Great Customer Experience</a:t>
                      </a:r>
                    </a:p>
                  </a:txBody>
                  <a:tcPr marL="90000" marR="90000" marT="46800" marB="46800" anchor="ctr" horzOverflow="overflow">
                    <a:lnL>
                      <a:noFill/>
                    </a:lnL>
                    <a:lnR w="19050" cap="flat" cmpd="sng" algn="ctr">
                      <a:solidFill>
                        <a:schemeClr val="bg1"/>
                      </a:solid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400" b="0" i="0" u="none" strike="noStrike" cap="none" normalizeH="0" baseline="0" dirty="0" smtClean="0">
                          <a:ln>
                            <a:noFill/>
                          </a:ln>
                          <a:solidFill>
                            <a:schemeClr val="accent1"/>
                          </a:solidFill>
                          <a:effectLst/>
                          <a:latin typeface="Arial" charset="0"/>
                          <a:ea typeface="Arial Unicode MS" pitchFamily="34" charset="-128"/>
                          <a:cs typeface="Arial Unicode MS" pitchFamily="34" charset="-128"/>
                        </a:rPr>
                        <a:t>Make It Easy to Bring Safe Products to Market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1400" kern="1200" dirty="0" smtClean="0">
                          <a:solidFill>
                            <a:schemeClr val="accent1"/>
                          </a:solidFill>
                          <a:latin typeface="+mn-lt"/>
                          <a:ea typeface="+mn-ea"/>
                          <a:cs typeface="+mn-cs"/>
                        </a:rPr>
                        <a:t>Integrate Across Customers Product Lifecycle </a:t>
                      </a:r>
                    </a:p>
                  </a:txBody>
                  <a:tcPr marL="90000" marR="90000" marT="46800" marB="46800" anchor="ctr" horzOverflow="overflow">
                    <a:lnL w="19050" cap="flat" cmpd="sng" algn="ctr">
                      <a:solidFill>
                        <a:schemeClr val="bg1"/>
                      </a:solidFill>
                      <a:prstDash val="solid"/>
                      <a:round/>
                      <a:headEnd type="none" w="med" len="med"/>
                      <a:tailEnd type="none" w="med" len="med"/>
                    </a:lnL>
                    <a:lnR cap="flat">
                      <a:noFill/>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rgbClr val="DDDDDD"/>
                    </a:solidFill>
                  </a:tcPr>
                </a:tc>
              </a:tr>
              <a:tr h="233925">
                <a:tc>
                  <a:txBody>
                    <a:bodyPr/>
                    <a:lstStyle/>
                    <a:p>
                      <a:pPr marL="381000" marR="0" lvl="0" indent="-381000" algn="l" defTabSz="914400" rtl="0" eaLnBrk="0" fontAlgn="base" latinLnBrk="0" hangingPunct="0">
                        <a:lnSpc>
                          <a:spcPct val="100000"/>
                        </a:lnSpc>
                        <a:spcBef>
                          <a:spcPct val="20000"/>
                        </a:spcBef>
                        <a:spcAft>
                          <a:spcPct val="0"/>
                        </a:spcAft>
                        <a:buClr>
                          <a:srgbClr val="646464"/>
                        </a:buClr>
                        <a:buSzTx/>
                        <a:buFontTx/>
                        <a:buNone/>
                        <a:tabLst/>
                      </a:pPr>
                      <a:endParaRPr kumimoji="0" lang="en-US" sz="200" b="0" i="0" u="none" strike="noStrike" cap="none" normalizeH="0" baseline="0" dirty="0" smtClean="0">
                        <a:ln>
                          <a:noFill/>
                        </a:ln>
                        <a:solidFill>
                          <a:schemeClr val="tx1"/>
                        </a:solidFill>
                        <a:effectLst/>
                        <a:latin typeface="Arial" charset="0"/>
                      </a:endParaRPr>
                    </a:p>
                  </a:txBody>
                  <a:tcPr marL="90000" marR="90000" marT="46800" marB="46800" anchor="ctr" horzOverflow="overflow">
                    <a:lnL>
                      <a:noFill/>
                    </a:lnL>
                    <a:lnR w="19050" cap="flat" cmpd="sng" algn="ctr">
                      <a:no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46464"/>
                        </a:buClr>
                        <a:buSzTx/>
                        <a:buFont typeface="Arial" pitchFamily="34" charset="0"/>
                        <a:buNone/>
                        <a:tabLst/>
                      </a:pPr>
                      <a:endParaRPr lang="en-US" sz="1400" kern="1200" dirty="0" smtClean="0">
                        <a:solidFill>
                          <a:schemeClr val="accent1"/>
                        </a:solidFill>
                        <a:latin typeface="+mn-lt"/>
                        <a:ea typeface="+mn-ea"/>
                        <a:cs typeface="+mn-cs"/>
                      </a:endParaRPr>
                    </a:p>
                  </a:txBody>
                  <a:tcPr marL="90000" marR="90000" marT="46800" marB="46800" anchor="ctr" horzOverflow="overflow">
                    <a:lnL>
                      <a:noFill/>
                    </a:lnL>
                    <a:lnR w="19050" cap="flat" cmpd="sng" algn="ctr">
                      <a:no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noFill/>
                  </a:tcPr>
                </a:tc>
              </a:tr>
              <a:tr h="1054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accent1"/>
                          </a:solidFill>
                          <a:effectLst/>
                          <a:latin typeface="Arial" charset="0"/>
                          <a:ea typeface="Arial Unicode MS" pitchFamily="34" charset="-128"/>
                          <a:cs typeface="Arial Unicode MS" pitchFamily="34" charset="-128"/>
                        </a:rPr>
                        <a:t>Become the Indispensible Source of Safety Services and Knowledge</a:t>
                      </a:r>
                    </a:p>
                  </a:txBody>
                  <a:tcPr marL="90000" marR="90000" marT="46800" marB="46800" anchor="ctr" horzOverflow="overflow">
                    <a:lnL>
                      <a:noFill/>
                    </a:lnL>
                    <a:lnR w="19050" cap="flat" cmpd="sng" algn="ctr">
                      <a:solidFill>
                        <a:schemeClr val="bg1"/>
                      </a:solid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1400" kern="1200" dirty="0" smtClean="0">
                          <a:solidFill>
                            <a:schemeClr val="accent1"/>
                          </a:solidFill>
                          <a:latin typeface="+mn-lt"/>
                          <a:ea typeface="+mn-ea"/>
                          <a:cs typeface="+mn-cs"/>
                        </a:rPr>
                        <a:t>Offer knowledge services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1400" kern="1200" dirty="0" smtClean="0">
                          <a:solidFill>
                            <a:schemeClr val="accent1"/>
                          </a:solidFill>
                          <a:latin typeface="+mn-lt"/>
                          <a:ea typeface="+mn-ea"/>
                          <a:cs typeface="+mn-cs"/>
                        </a:rPr>
                        <a:t>Expand our Market Access Capabilities</a:t>
                      </a:r>
                    </a:p>
                  </a:txBody>
                  <a:tcPr marL="90000" marR="90000" marT="46800" marB="46800" anchor="ctr" horzOverflow="overflow">
                    <a:lnL w="19050" cap="flat" cmpd="sng" algn="ctr">
                      <a:solidFill>
                        <a:schemeClr val="bg1"/>
                      </a:solidFill>
                      <a:prstDash val="solid"/>
                      <a:round/>
                      <a:headEnd type="none" w="med" len="med"/>
                      <a:tailEnd type="none" w="med" len="med"/>
                    </a:lnL>
                    <a:lnR cap="flat">
                      <a:noFill/>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rgbClr val="DDDDDD"/>
                    </a:solidFill>
                  </a:tcPr>
                </a:tc>
              </a:tr>
              <a:tr h="215824">
                <a:tc>
                  <a:txBody>
                    <a:bodyPr/>
                    <a:lstStyle/>
                    <a:p>
                      <a:pPr marL="381000" marR="0" lvl="0" indent="-381000" algn="l" defTabSz="914400" rtl="0" eaLnBrk="0" fontAlgn="base" latinLnBrk="0" hangingPunct="0">
                        <a:lnSpc>
                          <a:spcPct val="100000"/>
                        </a:lnSpc>
                        <a:spcBef>
                          <a:spcPct val="20000"/>
                        </a:spcBef>
                        <a:spcAft>
                          <a:spcPct val="0"/>
                        </a:spcAft>
                        <a:buClr>
                          <a:srgbClr val="646464"/>
                        </a:buClr>
                        <a:buSzTx/>
                        <a:buFontTx/>
                        <a:buNone/>
                        <a:tabLst/>
                      </a:pPr>
                      <a:endParaRPr kumimoji="0" lang="en-US" sz="200" b="0" i="0" u="none" strike="noStrike" cap="none" normalizeH="0" baseline="0" dirty="0" smtClean="0">
                        <a:ln>
                          <a:noFill/>
                        </a:ln>
                        <a:solidFill>
                          <a:schemeClr val="tx1"/>
                        </a:solidFill>
                        <a:effectLst/>
                        <a:latin typeface="Arial" charset="0"/>
                      </a:endParaRPr>
                    </a:p>
                  </a:txBody>
                  <a:tcPr marL="90000" marR="90000" marT="46800" marB="46800" anchor="ctr" horzOverflow="overflow">
                    <a:lnL>
                      <a:noFill/>
                    </a:lnL>
                    <a:lnR w="19050" cap="flat" cmpd="sng" algn="ctr">
                      <a:no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46464"/>
                        </a:buClr>
                        <a:buSzTx/>
                        <a:buFont typeface="Arial" pitchFamily="34" charset="0"/>
                        <a:buNone/>
                        <a:tabLst/>
                      </a:pPr>
                      <a:endParaRPr kumimoji="0" lang="en-US" sz="1400" b="0" i="0" u="none" strike="noStrike" cap="none" normalizeH="0" baseline="0" dirty="0" smtClean="0">
                        <a:ln>
                          <a:noFill/>
                        </a:ln>
                        <a:solidFill>
                          <a:schemeClr val="accent1"/>
                        </a:solidFill>
                        <a:effectLst/>
                        <a:latin typeface="Arial" charset="0"/>
                      </a:endParaRPr>
                    </a:p>
                  </a:txBody>
                  <a:tcPr marL="90000" marR="90000" marT="46800" marB="46800" anchor="ctr" horzOverflow="overflow">
                    <a:lnL>
                      <a:noFill/>
                    </a:lnL>
                    <a:lnR w="19050" cap="flat" cmpd="sng" algn="ctr">
                      <a:no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noFill/>
                  </a:tcPr>
                </a:tc>
              </a:tr>
              <a:tr h="1164802">
                <a:tc>
                  <a:txBody>
                    <a:bodyPr/>
                    <a:lstStyle/>
                    <a:p>
                      <a:pPr marL="0" marR="0" lvl="0" indent="17463" algn="l" defTabSz="914400" rtl="0" eaLnBrk="0" fontAlgn="base" latinLnBrk="0" hangingPunct="0">
                        <a:lnSpc>
                          <a:spcPct val="100000"/>
                        </a:lnSpc>
                        <a:spcBef>
                          <a:spcPts val="0"/>
                        </a:spcBef>
                        <a:spcAft>
                          <a:spcPct val="0"/>
                        </a:spcAft>
                        <a:buClr>
                          <a:srgbClr val="646464"/>
                        </a:buClr>
                        <a:buSzTx/>
                        <a:buFontTx/>
                        <a:buNone/>
                        <a:tabLst/>
                      </a:pPr>
                      <a:r>
                        <a:rPr kumimoji="0" lang="en-US" sz="1800" b="1" i="0" u="none" strike="noStrike" kern="1200" cap="none" normalizeH="0" baseline="0" dirty="0" smtClean="0">
                          <a:ln>
                            <a:noFill/>
                          </a:ln>
                          <a:solidFill>
                            <a:schemeClr val="accent1"/>
                          </a:solidFill>
                          <a:effectLst/>
                          <a:latin typeface="Arial" charset="0"/>
                          <a:ea typeface="Arial Unicode MS" pitchFamily="34" charset="-128"/>
                          <a:cs typeface="Arial Unicode MS" pitchFamily="34" charset="-128"/>
                        </a:rPr>
                        <a:t>Sustain Financial Performance</a:t>
                      </a:r>
                    </a:p>
                  </a:txBody>
                  <a:tcPr marL="90000" marR="90000" marT="46800" marB="46800" anchor="ctr" horzOverflow="overflow">
                    <a:lnL>
                      <a:noFill/>
                    </a:lnL>
                    <a:lnR w="19050" cap="flat" cmpd="sng" algn="ctr">
                      <a:solidFill>
                        <a:schemeClr val="bg1"/>
                      </a:solidFill>
                      <a:prstDash val="solid"/>
                      <a:round/>
                      <a:headEnd type="none" w="med" len="med"/>
                      <a:tailEnd type="none" w="med" len="med"/>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4763"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lang="en-US" sz="1400" kern="1200" dirty="0" smtClean="0">
                          <a:solidFill>
                            <a:schemeClr val="accent1"/>
                          </a:solidFill>
                          <a:latin typeface="+mn-lt"/>
                          <a:ea typeface="+mn-ea"/>
                          <a:cs typeface="+mn-cs"/>
                        </a:rPr>
                        <a:t>Maintain excellent financial results and be the financial backbone of the company</a:t>
                      </a:r>
                    </a:p>
                  </a:txBody>
                  <a:tcPr marL="90000" marR="90000" marT="46800" marB="46800" anchor="ctr" horzOverflow="overflow">
                    <a:lnL w="19050" cap="flat" cmpd="sng" algn="ctr">
                      <a:solidFill>
                        <a:schemeClr val="bg1"/>
                      </a:solidFill>
                      <a:prstDash val="solid"/>
                      <a:round/>
                      <a:headEnd type="none" w="med" len="med"/>
                      <a:tailEnd type="none" w="med" len="med"/>
                    </a:lnL>
                    <a:lnR cap="flat">
                      <a:noFill/>
                    </a:lnR>
                    <a:lnT w="28575" cap="flat" cmpd="sng" algn="ctr">
                      <a:solidFill>
                        <a:srgbClr val="646464"/>
                      </a:solidFill>
                      <a:prstDash val="solid"/>
                      <a:round/>
                      <a:headEnd type="none" w="med" len="med"/>
                      <a:tailEnd type="none" w="med" len="med"/>
                    </a:lnT>
                    <a:lnB w="28575" cap="flat" cmpd="sng" algn="ctr">
                      <a:solidFill>
                        <a:srgbClr val="646464"/>
                      </a:solidFill>
                      <a:prstDash val="solid"/>
                      <a:round/>
                      <a:headEnd type="none" w="med" len="med"/>
                      <a:tailEnd type="none" w="med" len="med"/>
                    </a:lnB>
                    <a:lnTlToBr>
                      <a:noFill/>
                    </a:lnTlToBr>
                    <a:lnBlToTr>
                      <a:noFill/>
                    </a:lnBlToTr>
                    <a:solidFill>
                      <a:schemeClr val="tx1">
                        <a:lumMod val="20000"/>
                        <a:lumOff val="80000"/>
                      </a:schemeClr>
                    </a:solidFill>
                  </a:tcPr>
                </a:tc>
              </a:tr>
            </a:tbl>
          </a:graphicData>
        </a:graphic>
      </p:graphicFrame>
    </p:spTree>
    <p:extLst>
      <p:ext uri="{BB962C8B-B14F-4D97-AF65-F5344CB8AC3E}">
        <p14:creationId xmlns:p14="http://schemas.microsoft.com/office/powerpoint/2010/main" val="3930879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57" y="242259"/>
            <a:ext cx="8229600" cy="1143000"/>
          </a:xfrm>
        </p:spPr>
        <p:txBody>
          <a:bodyPr/>
          <a:lstStyle/>
          <a:p>
            <a:r>
              <a:rPr lang="en-US" dirty="0" smtClean="0">
                <a:solidFill>
                  <a:srgbClr val="C70932"/>
                </a:solidFill>
              </a:rPr>
              <a:t>PS 2012 Objectives </a:t>
            </a:r>
            <a:r>
              <a:rPr lang="en-US" sz="2000" dirty="0" smtClean="0">
                <a:solidFill>
                  <a:srgbClr val="C70932"/>
                </a:solidFill>
              </a:rPr>
              <a:t>– </a:t>
            </a:r>
            <a:r>
              <a:rPr lang="en-US" sz="2000" i="1" dirty="0" smtClean="0">
                <a:solidFill>
                  <a:srgbClr val="C70932"/>
                </a:solidFill>
              </a:rPr>
              <a:t>unofficial </a:t>
            </a:r>
            <a:endParaRPr lang="en-US" i="1" dirty="0">
              <a:solidFill>
                <a:srgbClr val="C70932"/>
              </a:solidFill>
            </a:endParaRPr>
          </a:p>
        </p:txBody>
      </p:sp>
      <p:sp>
        <p:nvSpPr>
          <p:cNvPr id="3" name="Content Placeholder 2"/>
          <p:cNvSpPr>
            <a:spLocks noGrp="1"/>
          </p:cNvSpPr>
          <p:nvPr>
            <p:ph idx="1"/>
          </p:nvPr>
        </p:nvSpPr>
        <p:spPr>
          <a:xfrm>
            <a:off x="457200" y="1385259"/>
            <a:ext cx="8229600" cy="4481150"/>
          </a:xfrm>
        </p:spPr>
        <p:txBody>
          <a:bodyPr/>
          <a:lstStyle/>
          <a:p>
            <a:pPr marL="234950" lvl="2">
              <a:buFont typeface="Arial" pitchFamily="34" charset="0"/>
              <a:buChar char="•"/>
            </a:pPr>
            <a:r>
              <a:rPr lang="en-US" sz="2000" dirty="0" smtClean="0"/>
              <a:t>Tangibly make it easier for customers to bring products to markets</a:t>
            </a:r>
          </a:p>
          <a:p>
            <a:pPr marL="466725" lvl="3">
              <a:buFont typeface="Arial" pitchFamily="34" charset="0"/>
              <a:buChar char="•"/>
            </a:pPr>
            <a:r>
              <a:rPr lang="en-US" sz="1800" dirty="0" smtClean="0"/>
              <a:t>Execute Simplification of Front End and “do it right up front”</a:t>
            </a:r>
          </a:p>
          <a:p>
            <a:pPr marL="466725" lvl="3">
              <a:buFont typeface="Arial" pitchFamily="34" charset="0"/>
              <a:buChar char="•"/>
            </a:pPr>
            <a:r>
              <a:rPr lang="en-US" sz="1800" dirty="0" smtClean="0"/>
              <a:t>Safety critical only Industry File Reviews </a:t>
            </a:r>
            <a:r>
              <a:rPr lang="en-US" dirty="0" smtClean="0"/>
              <a:t>(IFRs)</a:t>
            </a:r>
          </a:p>
          <a:p>
            <a:pPr marL="466725" lvl="3">
              <a:buFont typeface="Arial" pitchFamily="34" charset="0"/>
              <a:buChar char="•"/>
            </a:pPr>
            <a:endParaRPr lang="en-US" dirty="0" smtClean="0"/>
          </a:p>
          <a:p>
            <a:pPr marL="234950" lvl="2">
              <a:buFont typeface="Arial" pitchFamily="34" charset="0"/>
              <a:buChar char="•"/>
            </a:pPr>
            <a:r>
              <a:rPr lang="en-US" sz="2000" dirty="0" smtClean="0"/>
              <a:t>Regional strategies (Brazil, ASEAN, India…)</a:t>
            </a:r>
          </a:p>
          <a:p>
            <a:pPr marL="234950" lvl="2">
              <a:buFont typeface="Arial" pitchFamily="34" charset="0"/>
              <a:buChar char="•"/>
            </a:pPr>
            <a:endParaRPr lang="en-US" sz="1050" dirty="0" smtClean="0"/>
          </a:p>
          <a:p>
            <a:pPr marL="234950" lvl="2">
              <a:buFont typeface="Arial" pitchFamily="34" charset="0"/>
              <a:buChar char="•"/>
            </a:pPr>
            <a:r>
              <a:rPr lang="en-US" sz="2000" dirty="0" smtClean="0"/>
              <a:t>Productivity </a:t>
            </a:r>
            <a:r>
              <a:rPr lang="en-US" sz="2000" dirty="0"/>
              <a:t>improvements and </a:t>
            </a:r>
            <a:r>
              <a:rPr lang="en-US" sz="2000" dirty="0" smtClean="0"/>
              <a:t>cost control</a:t>
            </a:r>
          </a:p>
          <a:p>
            <a:pPr marL="234950" lvl="2">
              <a:buFont typeface="Arial" pitchFamily="34" charset="0"/>
              <a:buChar char="•"/>
            </a:pPr>
            <a:endParaRPr lang="en-US" sz="2000" dirty="0" smtClean="0"/>
          </a:p>
          <a:p>
            <a:pPr marL="234950" lvl="2">
              <a:buFont typeface="Arial" pitchFamily="34" charset="0"/>
              <a:buChar char="•"/>
            </a:pPr>
            <a:r>
              <a:rPr lang="en-US" sz="2000" dirty="0" smtClean="0"/>
              <a:t>Advance knowledge delivery capability</a:t>
            </a:r>
          </a:p>
          <a:p>
            <a:pPr marL="234950" lvl="2">
              <a:buFont typeface="Arial" pitchFamily="34" charset="0"/>
              <a:buChar char="•"/>
            </a:pPr>
            <a:endParaRPr lang="en-US" sz="2000" dirty="0" smtClean="0"/>
          </a:p>
          <a:p>
            <a:pPr marL="234950" lvl="2">
              <a:buFont typeface="Arial" pitchFamily="34" charset="0"/>
              <a:buChar char="•"/>
            </a:pPr>
            <a:r>
              <a:rPr lang="en-US" sz="2000" dirty="0" smtClean="0"/>
              <a:t>Continue GMA Progress</a:t>
            </a:r>
            <a:endParaRPr lang="en-US" sz="1050" dirty="0" smtClean="0"/>
          </a:p>
        </p:txBody>
      </p:sp>
      <p:sp>
        <p:nvSpPr>
          <p:cNvPr id="4" name="Slide Number Placeholder 3"/>
          <p:cNvSpPr>
            <a:spLocks noGrp="1"/>
          </p:cNvSpPr>
          <p:nvPr>
            <p:ph type="sldNum" sz="quarter" idx="10"/>
          </p:nvPr>
        </p:nvSpPr>
        <p:spPr>
          <a:xfrm>
            <a:off x="8045450" y="6276975"/>
            <a:ext cx="641350" cy="365125"/>
          </a:xfrm>
        </p:spPr>
        <p:txBody>
          <a:bodyPr/>
          <a:lstStyle/>
          <a:p>
            <a:pPr>
              <a:defRPr/>
            </a:pPr>
            <a:fld id="{D189E2BE-1B65-413B-8B38-8E83B2574B12}" type="slidenum">
              <a:rPr lang="en-US" smtClean="0"/>
              <a:pPr>
                <a:defRPr/>
              </a:pPr>
              <a:t>4</a:t>
            </a:fld>
            <a:endParaRPr lang="en-US" dirty="0"/>
          </a:p>
        </p:txBody>
      </p:sp>
    </p:spTree>
    <p:extLst>
      <p:ext uri="{BB962C8B-B14F-4D97-AF65-F5344CB8AC3E}">
        <p14:creationId xmlns:p14="http://schemas.microsoft.com/office/powerpoint/2010/main" val="3399957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ubtitle 2"/>
          <p:cNvSpPr>
            <a:spLocks noGrp="1"/>
          </p:cNvSpPr>
          <p:nvPr>
            <p:ph type="subTitle" idx="1"/>
          </p:nvPr>
        </p:nvSpPr>
        <p:spPr>
          <a:xfrm>
            <a:off x="457200" y="3960813"/>
            <a:ext cx="5843588" cy="1774825"/>
          </a:xfrm>
        </p:spPr>
        <p:txBody>
          <a:bodyPr/>
          <a:lstStyle/>
          <a:p>
            <a:pPr algn="ctr" eaLnBrk="1" hangingPunct="1">
              <a:lnSpc>
                <a:spcPct val="80000"/>
              </a:lnSpc>
            </a:pPr>
            <a:endParaRPr lang="en-US" sz="500" dirty="0" smtClean="0">
              <a:latin typeface="Arial" charset="0"/>
              <a:cs typeface="Arial" charset="0"/>
            </a:endParaRPr>
          </a:p>
          <a:p>
            <a:pPr algn="ctr" eaLnBrk="1" hangingPunct="1">
              <a:lnSpc>
                <a:spcPct val="80000"/>
              </a:lnSpc>
            </a:pPr>
            <a:endParaRPr lang="en-US" sz="500" dirty="0" smtClean="0">
              <a:latin typeface="Arial" charset="0"/>
              <a:cs typeface="Arial" charset="0"/>
            </a:endParaRPr>
          </a:p>
          <a:p>
            <a:pPr algn="ctr" eaLnBrk="1" hangingPunct="1">
              <a:lnSpc>
                <a:spcPct val="80000"/>
              </a:lnSpc>
            </a:pPr>
            <a:endParaRPr lang="en-US" sz="500" dirty="0" smtClean="0">
              <a:latin typeface="Arial" charset="0"/>
              <a:cs typeface="Arial" charset="0"/>
            </a:endParaRPr>
          </a:p>
        </p:txBody>
      </p:sp>
      <p:sp>
        <p:nvSpPr>
          <p:cNvPr id="2" name="Title 1"/>
          <p:cNvSpPr>
            <a:spLocks noGrp="1"/>
          </p:cNvSpPr>
          <p:nvPr>
            <p:ph type="ctrTitle"/>
          </p:nvPr>
        </p:nvSpPr>
        <p:spPr>
          <a:xfrm>
            <a:off x="457200" y="2363415"/>
            <a:ext cx="6262577" cy="1597398"/>
          </a:xfrm>
        </p:spPr>
        <p:txBody>
          <a:bodyPr/>
          <a:lstStyle/>
          <a:p>
            <a:r>
              <a:rPr lang="en-US" sz="4000" dirty="0"/>
              <a:t>Projects &amp; Initiatives</a:t>
            </a:r>
            <a:br>
              <a:rPr lang="en-US" sz="4000" dirty="0"/>
            </a:br>
            <a:r>
              <a:rPr lang="en-US" sz="2000" dirty="0" smtClean="0"/>
              <a:t/>
            </a:r>
            <a:br>
              <a:rPr lang="en-US" sz="2000" dirty="0" smtClean="0"/>
            </a:br>
            <a:r>
              <a:rPr lang="en-US" sz="4000" dirty="0"/>
              <a:t/>
            </a:r>
            <a:br>
              <a:rPr lang="en-US" sz="4000" dirty="0"/>
            </a:br>
            <a:endParaRPr lang="en-US" sz="4000" dirty="0"/>
          </a:p>
        </p:txBody>
      </p:sp>
      <p:sp>
        <p:nvSpPr>
          <p:cNvPr id="5" name="Subtitle 2"/>
          <p:cNvSpPr txBox="1">
            <a:spLocks/>
          </p:cNvSpPr>
          <p:nvPr/>
        </p:nvSpPr>
        <p:spPr bwMode="auto">
          <a:xfrm>
            <a:off x="237509" y="4233937"/>
            <a:ext cx="8645236" cy="13949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None/>
              <a:defRPr sz="1600" b="1" kern="1200">
                <a:solidFill>
                  <a:schemeClr val="bg1"/>
                </a:solidFill>
                <a:latin typeface="Arial" pitchFamily="34" charset="0"/>
                <a:ea typeface="Geneva" charset="-128"/>
                <a:cs typeface="Arial" pitchFamily="34" charset="0"/>
              </a:defRPr>
            </a:lvl1pPr>
            <a:lvl2pPr marL="457200" indent="0" algn="ctr" defTabSz="457200" rtl="0" eaLnBrk="0" fontAlgn="base" hangingPunct="0">
              <a:spcBef>
                <a:spcPts val="1200"/>
              </a:spcBef>
              <a:spcAft>
                <a:spcPct val="0"/>
              </a:spcAft>
              <a:buFont typeface="Arial" charset="0"/>
              <a:buNone/>
              <a:defRPr kern="1200">
                <a:solidFill>
                  <a:schemeClr val="tx1">
                    <a:tint val="75000"/>
                  </a:schemeClr>
                </a:solidFill>
                <a:latin typeface="Arial"/>
                <a:ea typeface="Arial Unicode MS" pitchFamily="34" charset="-128"/>
                <a:cs typeface="Arial Unicode MS" pitchFamily="34" charset="-128"/>
              </a:defRPr>
            </a:lvl2pPr>
            <a:lvl3pPr marL="914400" indent="0" algn="ctr" defTabSz="457200" rtl="0" eaLnBrk="0" fontAlgn="base" hangingPunct="0">
              <a:spcBef>
                <a:spcPts val="600"/>
              </a:spcBef>
              <a:spcAft>
                <a:spcPct val="0"/>
              </a:spcAft>
              <a:buFont typeface="Arial" charset="0"/>
              <a:buNone/>
              <a:defRPr sz="1600" kern="1200">
                <a:solidFill>
                  <a:schemeClr val="tx1">
                    <a:tint val="75000"/>
                  </a:schemeClr>
                </a:solidFill>
                <a:latin typeface="Arial"/>
                <a:ea typeface="Arial Unicode MS" pitchFamily="34" charset="-128"/>
                <a:cs typeface="Arial Unicode MS" pitchFamily="34" charset="-128"/>
              </a:defRPr>
            </a:lvl3pPr>
            <a:lvl4pPr marL="1371600" indent="0" algn="ctr" defTabSz="457200" rtl="0" eaLnBrk="0" fontAlgn="base" hangingPunct="0">
              <a:spcBef>
                <a:spcPts val="600"/>
              </a:spcBef>
              <a:spcAft>
                <a:spcPct val="0"/>
              </a:spcAft>
              <a:buFont typeface="Arial" charset="0"/>
              <a:buNone/>
              <a:defRPr sz="1600" kern="1200">
                <a:solidFill>
                  <a:schemeClr val="tx1">
                    <a:tint val="75000"/>
                  </a:schemeClr>
                </a:solidFill>
                <a:latin typeface="Arial"/>
                <a:ea typeface="Arial Unicode MS" pitchFamily="34" charset="-128"/>
                <a:cs typeface="Arial Unicode MS" pitchFamily="34" charset="-128"/>
              </a:defRPr>
            </a:lvl4pPr>
            <a:lvl5pPr marL="1828800" indent="0" algn="ctr" defTabSz="457200" rtl="0" eaLnBrk="0" fontAlgn="base" hangingPunct="0">
              <a:spcBef>
                <a:spcPts val="600"/>
              </a:spcBef>
              <a:spcAft>
                <a:spcPct val="0"/>
              </a:spcAft>
              <a:buFont typeface="Arial" charset="0"/>
              <a:buNone/>
              <a:defRPr sz="1600" kern="1200">
                <a:solidFill>
                  <a:schemeClr val="tx1">
                    <a:tint val="75000"/>
                  </a:schemeClr>
                </a:solidFill>
                <a:latin typeface="Arial"/>
                <a:ea typeface="Arial Unicode MS" pitchFamily="34" charset="-128"/>
                <a:cs typeface="Arial Unicode MS"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spcBef>
                <a:spcPct val="0"/>
              </a:spcBef>
            </a:pPr>
            <a:r>
              <a:rPr lang="en-US" sz="2400" i="1" dirty="0" smtClean="0">
                <a:solidFill>
                  <a:srgbClr val="FFFF00"/>
                </a:solidFill>
              </a:rPr>
              <a:t>about </a:t>
            </a:r>
            <a:r>
              <a:rPr lang="en-US" sz="2400" i="1" dirty="0">
                <a:solidFill>
                  <a:srgbClr val="FFFF00"/>
                </a:solidFill>
              </a:rPr>
              <a:t>pilots, new programs, and anything else that may be associated with “challenge policy/procedure” activities</a:t>
            </a:r>
            <a:r>
              <a:rPr lang="en-US" sz="2400" dirty="0">
                <a:solidFill>
                  <a:srgbClr val="FFFF00"/>
                </a:solidFill>
              </a:rPr>
              <a:t/>
            </a:r>
            <a:br>
              <a:rPr lang="en-US" sz="2400" dirty="0">
                <a:solidFill>
                  <a:srgbClr val="FFFF00"/>
                </a:solidFill>
              </a:rPr>
            </a:br>
            <a:endParaRPr lang="en-US" sz="1100" dirty="0" smtClean="0">
              <a:solidFill>
                <a:srgbClr val="FFFF00"/>
              </a:solidFill>
              <a:latin typeface="Arial" charset="0"/>
              <a:cs typeface="Arial" charset="0"/>
            </a:endParaRPr>
          </a:p>
        </p:txBody>
      </p:sp>
    </p:spTree>
    <p:extLst>
      <p:ext uri="{BB962C8B-B14F-4D97-AF65-F5344CB8AC3E}">
        <p14:creationId xmlns:p14="http://schemas.microsoft.com/office/powerpoint/2010/main" val="528800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Merger &amp; Acquisition</a:t>
            </a:r>
            <a:endParaRPr lang="en-US" dirty="0"/>
          </a:p>
        </p:txBody>
      </p:sp>
      <p:sp>
        <p:nvSpPr>
          <p:cNvPr id="3" name="Content Placeholder 2"/>
          <p:cNvSpPr>
            <a:spLocks noGrp="1"/>
          </p:cNvSpPr>
          <p:nvPr>
            <p:ph idx="1"/>
          </p:nvPr>
        </p:nvSpPr>
        <p:spPr>
          <a:xfrm>
            <a:off x="457199" y="1600200"/>
            <a:ext cx="8367823" cy="4525963"/>
          </a:xfrm>
        </p:spPr>
        <p:txBody>
          <a:bodyPr/>
          <a:lstStyle/>
          <a:p>
            <a:pPr>
              <a:buFont typeface="Arial" pitchFamily="34" charset="0"/>
              <a:buChar char="•"/>
            </a:pPr>
            <a:r>
              <a:rPr lang="en-US" sz="2800" dirty="0" smtClean="0"/>
              <a:t>Global Quality engagement &amp; support on a</a:t>
            </a:r>
            <a:br>
              <a:rPr lang="en-US" sz="2800" dirty="0" smtClean="0"/>
            </a:br>
            <a:r>
              <a:rPr lang="en-US" sz="2800" dirty="0" smtClean="0"/>
              <a:t>“per request” or “as needed” basis.</a:t>
            </a:r>
          </a:p>
          <a:p>
            <a:pPr>
              <a:buFont typeface="Arial" pitchFamily="34" charset="0"/>
              <a:buChar char="•"/>
            </a:pPr>
            <a:endParaRPr lang="en-US" sz="2800" dirty="0" smtClean="0"/>
          </a:p>
          <a:p>
            <a:pPr lvl="2"/>
            <a:r>
              <a:rPr lang="en-US" sz="2400" b="1" dirty="0" smtClean="0">
                <a:solidFill>
                  <a:srgbClr val="0000FF"/>
                </a:solidFill>
              </a:rPr>
              <a:t>Per request </a:t>
            </a:r>
            <a:r>
              <a:rPr lang="en-US" i="1" dirty="0" smtClean="0">
                <a:solidFill>
                  <a:srgbClr val="0000FF"/>
                </a:solidFill>
              </a:rPr>
              <a:t>(example)</a:t>
            </a:r>
            <a:r>
              <a:rPr lang="en-US" sz="2400" b="1" dirty="0" smtClean="0">
                <a:solidFill>
                  <a:srgbClr val="0000FF"/>
                </a:solidFill>
              </a:rPr>
              <a:t>: </a:t>
            </a:r>
            <a:r>
              <a:rPr lang="en-US" sz="2400" dirty="0" smtClean="0"/>
              <a:t>Business Unit or acquired organization makes a specific request.</a:t>
            </a:r>
          </a:p>
          <a:p>
            <a:pPr lvl="2"/>
            <a:endParaRPr lang="en-US" sz="2400" dirty="0" smtClean="0"/>
          </a:p>
          <a:p>
            <a:pPr lvl="2"/>
            <a:r>
              <a:rPr lang="en-US" sz="2400" b="1" dirty="0" smtClean="0">
                <a:solidFill>
                  <a:srgbClr val="0000FF"/>
                </a:solidFill>
              </a:rPr>
              <a:t>As needed </a:t>
            </a:r>
            <a:r>
              <a:rPr lang="en-US" i="1" dirty="0">
                <a:solidFill>
                  <a:srgbClr val="0000FF"/>
                </a:solidFill>
              </a:rPr>
              <a:t>(example</a:t>
            </a:r>
            <a:r>
              <a:rPr lang="en-US" i="1" dirty="0" smtClean="0">
                <a:solidFill>
                  <a:srgbClr val="0000FF"/>
                </a:solidFill>
              </a:rPr>
              <a:t>)</a:t>
            </a:r>
            <a:r>
              <a:rPr lang="en-US" sz="2400" b="1" dirty="0" smtClean="0">
                <a:solidFill>
                  <a:srgbClr val="0000FF"/>
                </a:solidFill>
              </a:rPr>
              <a:t>: </a:t>
            </a:r>
            <a:r>
              <a:rPr lang="en-US" sz="2400" dirty="0" smtClean="0"/>
              <a:t>Activities fall under a program requiring Corporate Quality action.</a:t>
            </a:r>
          </a:p>
          <a:p>
            <a:pPr>
              <a:buFont typeface="Arial" pitchFamily="34" charset="0"/>
              <a:buChar char="•"/>
            </a:pPr>
            <a:endParaRPr lang="en-US" sz="2800" dirty="0"/>
          </a:p>
        </p:txBody>
      </p:sp>
      <p:sp>
        <p:nvSpPr>
          <p:cNvPr id="4" name="Slide Number Placeholder 3"/>
          <p:cNvSpPr>
            <a:spLocks noGrp="1"/>
          </p:cNvSpPr>
          <p:nvPr>
            <p:ph type="sldNum" sz="quarter" idx="10"/>
          </p:nvPr>
        </p:nvSpPr>
        <p:spPr/>
        <p:txBody>
          <a:bodyPr/>
          <a:lstStyle/>
          <a:p>
            <a:pPr>
              <a:defRPr/>
            </a:pPr>
            <a:fld id="{D41B1869-BB52-4124-81B7-52A55D61B42A}" type="slidenum">
              <a:rPr lang="en-US" smtClean="0"/>
              <a:pPr>
                <a:defRPr/>
              </a:pPr>
              <a:t>6</a:t>
            </a:fld>
            <a:endParaRPr lang="en-US"/>
          </a:p>
        </p:txBody>
      </p:sp>
    </p:spTree>
    <p:extLst>
      <p:ext uri="{BB962C8B-B14F-4D97-AF65-F5344CB8AC3E}">
        <p14:creationId xmlns:p14="http://schemas.microsoft.com/office/powerpoint/2010/main" val="19341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Pilots, Projects &amp; Initiatives</a:t>
            </a:r>
            <a:br>
              <a:rPr lang="en-US" dirty="0" smtClean="0"/>
            </a:br>
            <a:endParaRPr lang="en-US" sz="2000" i="1" dirty="0">
              <a:solidFill>
                <a:srgbClr val="0000FF"/>
              </a:solidFill>
            </a:endParaRPr>
          </a:p>
        </p:txBody>
      </p:sp>
      <p:sp>
        <p:nvSpPr>
          <p:cNvPr id="3" name="Content Placeholder 2"/>
          <p:cNvSpPr>
            <a:spLocks noGrp="1"/>
          </p:cNvSpPr>
          <p:nvPr>
            <p:ph idx="1"/>
          </p:nvPr>
        </p:nvSpPr>
        <p:spPr>
          <a:xfrm>
            <a:off x="457199" y="1068780"/>
            <a:ext cx="8367823" cy="5057384"/>
          </a:xfrm>
        </p:spPr>
        <p:txBody>
          <a:bodyPr/>
          <a:lstStyle/>
          <a:p>
            <a:pPr marL="225425" indent="-225425">
              <a:spcBef>
                <a:spcPts val="600"/>
              </a:spcBef>
              <a:buFont typeface="Arial" pitchFamily="34" charset="0"/>
              <a:buChar char="•"/>
            </a:pPr>
            <a:r>
              <a:rPr lang="en-US" sz="1800" b="1" dirty="0" smtClean="0"/>
              <a:t>Pilots</a:t>
            </a:r>
          </a:p>
          <a:p>
            <a:pPr lvl="2"/>
            <a:r>
              <a:rPr lang="en-US" dirty="0" smtClean="0"/>
              <a:t>End to End (DIRUF, the evolution, E2E, …) </a:t>
            </a:r>
            <a:br>
              <a:rPr lang="en-US" dirty="0" smtClean="0"/>
            </a:br>
            <a:r>
              <a:rPr lang="en-US" sz="1400" dirty="0" smtClean="0"/>
              <a:t>UL Mark CO Kaizen</a:t>
            </a:r>
          </a:p>
          <a:p>
            <a:pPr lvl="2"/>
            <a:r>
              <a:rPr lang="en-US" dirty="0" smtClean="0"/>
              <a:t>UL Advantage (Small Appliances and Portable Consumer Electronics)</a:t>
            </a:r>
          </a:p>
          <a:p>
            <a:pPr marL="225425" indent="-225425">
              <a:lnSpc>
                <a:spcPct val="150000"/>
              </a:lnSpc>
              <a:spcBef>
                <a:spcPts val="600"/>
              </a:spcBef>
              <a:buFont typeface="Arial" pitchFamily="34" charset="0"/>
              <a:buChar char="•"/>
            </a:pPr>
            <a:r>
              <a:rPr lang="en-US" sz="1800" b="1" dirty="0" smtClean="0"/>
              <a:t>2nd </a:t>
            </a:r>
            <a:r>
              <a:rPr lang="en-US" sz="1800" b="1" dirty="0"/>
              <a:t>Century</a:t>
            </a:r>
          </a:p>
          <a:p>
            <a:pPr lvl="2"/>
            <a:r>
              <a:rPr lang="en-US" dirty="0"/>
              <a:t>Agreements: managed accounts / waiver process</a:t>
            </a:r>
          </a:p>
          <a:p>
            <a:pPr marL="225425" lvl="2">
              <a:lnSpc>
                <a:spcPct val="150000"/>
              </a:lnSpc>
              <a:buFont typeface="Arial" pitchFamily="34" charset="0"/>
              <a:buChar char="•"/>
            </a:pPr>
            <a:r>
              <a:rPr lang="en-US" sz="1800" b="1" dirty="0">
                <a:ea typeface="Geneva" charset="-128"/>
                <a:cs typeface="Geneva" charset="0"/>
              </a:rPr>
              <a:t>Acquired Test Laboratory Data Program </a:t>
            </a:r>
            <a:r>
              <a:rPr lang="en-US" sz="1800" dirty="0">
                <a:ea typeface="Geneva" charset="-128"/>
                <a:cs typeface="Geneva" charset="0"/>
              </a:rPr>
              <a:t>(ATLDP) </a:t>
            </a:r>
          </a:p>
          <a:p>
            <a:pPr lvl="2"/>
            <a:r>
              <a:rPr lang="en-US" dirty="0"/>
              <a:t>similar to the current TPTDP to address acquired labs that may not be ready to fully comply with the GTLP criteria.</a:t>
            </a:r>
          </a:p>
          <a:p>
            <a:pPr marL="225425" indent="-225425">
              <a:lnSpc>
                <a:spcPct val="150000"/>
              </a:lnSpc>
              <a:spcBef>
                <a:spcPts val="600"/>
              </a:spcBef>
              <a:buFont typeface="Arial" pitchFamily="34" charset="0"/>
              <a:buChar char="•"/>
            </a:pPr>
            <a:r>
              <a:rPr lang="en-US" sz="1800" b="1" dirty="0" smtClean="0"/>
              <a:t>In-process Technical Audits</a:t>
            </a:r>
          </a:p>
          <a:p>
            <a:pPr marL="225425" indent="-225425">
              <a:lnSpc>
                <a:spcPct val="150000"/>
              </a:lnSpc>
              <a:spcBef>
                <a:spcPts val="600"/>
              </a:spcBef>
              <a:buFont typeface="Arial" pitchFamily="34" charset="0"/>
              <a:buChar char="•"/>
            </a:pPr>
            <a:r>
              <a:rPr lang="en-US" sz="1800" b="1" dirty="0" smtClean="0"/>
              <a:t>Continuous Development </a:t>
            </a:r>
            <a:r>
              <a:rPr lang="en-US" sz="1800" dirty="0" smtClean="0"/>
              <a:t>(L4/3/2)</a:t>
            </a:r>
          </a:p>
          <a:p>
            <a:pPr marL="225425" indent="-225425">
              <a:lnSpc>
                <a:spcPct val="150000"/>
              </a:lnSpc>
              <a:spcBef>
                <a:spcPts val="600"/>
              </a:spcBef>
              <a:buFont typeface="Arial" pitchFamily="34" charset="0"/>
              <a:buChar char="•"/>
            </a:pPr>
            <a:r>
              <a:rPr lang="en-US" sz="1800" b="1" dirty="0" smtClean="0"/>
              <a:t>Data Recording &amp; Reporting </a:t>
            </a:r>
            <a:r>
              <a:rPr lang="en-US" sz="1800" dirty="0" smtClean="0"/>
              <a:t>00-LC-S0258 </a:t>
            </a:r>
            <a:r>
              <a:rPr lang="en-US" sz="1800" dirty="0">
                <a:sym typeface="Wingdings" pitchFamily="2" charset="2"/>
              </a:rPr>
              <a:t> </a:t>
            </a:r>
            <a:r>
              <a:rPr lang="en-US" sz="1800" dirty="0" smtClean="0">
                <a:sym typeface="Wingdings" pitchFamily="2" charset="2"/>
              </a:rPr>
              <a:t>00-LO-S040X</a:t>
            </a:r>
            <a:endParaRPr lang="en-US" sz="1800" dirty="0" smtClean="0"/>
          </a:p>
          <a:p>
            <a:pPr marL="225425" indent="-225425">
              <a:lnSpc>
                <a:spcPct val="150000"/>
              </a:lnSpc>
              <a:spcBef>
                <a:spcPts val="600"/>
              </a:spcBef>
              <a:buFont typeface="Arial" pitchFamily="34" charset="0"/>
              <a:buChar char="•"/>
            </a:pPr>
            <a:r>
              <a:rPr lang="en-US" sz="1800" b="1" dirty="0" smtClean="0"/>
              <a:t>Project Handling Process </a:t>
            </a:r>
            <a:r>
              <a:rPr lang="en-US" sz="1800" dirty="0" smtClean="0"/>
              <a:t>00-OP-S0044 </a:t>
            </a:r>
            <a:r>
              <a:rPr lang="en-US" sz="1800" dirty="0" smtClean="0">
                <a:sym typeface="Wingdings" pitchFamily="2" charset="2"/>
              </a:rPr>
              <a:t> ?    </a:t>
            </a:r>
            <a:endParaRPr lang="en-US" sz="1800" dirty="0" smtClean="0"/>
          </a:p>
        </p:txBody>
      </p:sp>
      <p:sp>
        <p:nvSpPr>
          <p:cNvPr id="4" name="Slide Number Placeholder 3"/>
          <p:cNvSpPr>
            <a:spLocks noGrp="1"/>
          </p:cNvSpPr>
          <p:nvPr>
            <p:ph type="sldNum" sz="quarter" idx="10"/>
          </p:nvPr>
        </p:nvSpPr>
        <p:spPr/>
        <p:txBody>
          <a:bodyPr/>
          <a:lstStyle/>
          <a:p>
            <a:pPr>
              <a:defRPr/>
            </a:pPr>
            <a:fld id="{D41B1869-BB52-4124-81B7-52A55D61B42A}" type="slidenum">
              <a:rPr lang="en-US" smtClean="0"/>
              <a:pPr>
                <a:defRPr/>
              </a:pPr>
              <a:t>7</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552663782"/>
              </p:ext>
            </p:extLst>
          </p:nvPr>
        </p:nvGraphicFramePr>
        <p:xfrm>
          <a:off x="5458481" y="5636909"/>
          <a:ext cx="676275" cy="570607"/>
        </p:xfrm>
        <a:graphic>
          <a:graphicData uri="http://schemas.openxmlformats.org/presentationml/2006/ole">
            <mc:AlternateContent xmlns:mc="http://schemas.openxmlformats.org/markup-compatibility/2006">
              <mc:Choice xmlns:v="urn:schemas-microsoft-com:vml" Requires="v">
                <p:oleObj spid="_x0000_s1079"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5458481" y="5636909"/>
                        <a:ext cx="676275" cy="570607"/>
                      </a:xfrm>
                      <a:prstGeom prst="rect">
                        <a:avLst/>
                      </a:prstGeom>
                    </p:spPr>
                  </p:pic>
                </p:oleObj>
              </mc:Fallback>
            </mc:AlternateContent>
          </a:graphicData>
        </a:graphic>
      </p:graphicFrame>
      <p:pic>
        <p:nvPicPr>
          <p:cNvPr id="1056" name="Picture 32">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6254" y="1752047"/>
            <a:ext cx="1064355" cy="829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116074660"/>
              </p:ext>
            </p:extLst>
          </p:nvPr>
        </p:nvGraphicFramePr>
        <p:xfrm>
          <a:off x="5029200" y="1300680"/>
          <a:ext cx="648367" cy="547060"/>
        </p:xfrm>
        <a:graphic>
          <a:graphicData uri="http://schemas.openxmlformats.org/presentationml/2006/ole">
            <mc:AlternateContent xmlns:mc="http://schemas.openxmlformats.org/markup-compatibility/2006">
              <mc:Choice xmlns:v="urn:schemas-microsoft-com:vml" Requires="v">
                <p:oleObj spid="_x0000_s1080" name="Presentation" showAsIcon="1" r:id="rId9" imgW="914400" imgH="771480" progId="PowerPoint.Show.12">
                  <p:embed/>
                </p:oleObj>
              </mc:Choice>
              <mc:Fallback>
                <p:oleObj name="Presentation" showAsIcon="1" r:id="rId9" imgW="914400" imgH="771480" progId="PowerPoint.Show.12">
                  <p:embed/>
                  <p:pic>
                    <p:nvPicPr>
                      <p:cNvPr id="0" name=""/>
                      <p:cNvPicPr/>
                      <p:nvPr/>
                    </p:nvPicPr>
                    <p:blipFill>
                      <a:blip r:embed="rId10"/>
                      <a:stretch>
                        <a:fillRect/>
                      </a:stretch>
                    </p:blipFill>
                    <p:spPr>
                      <a:xfrm>
                        <a:off x="5029200" y="1300680"/>
                        <a:ext cx="648367" cy="547060"/>
                      </a:xfrm>
                      <a:prstGeom prst="rect">
                        <a:avLst/>
                      </a:prstGeom>
                    </p:spPr>
                  </p:pic>
                </p:oleObj>
              </mc:Fallback>
            </mc:AlternateContent>
          </a:graphicData>
        </a:graphic>
      </p:graphicFrame>
    </p:spTree>
    <p:extLst>
      <p:ext uri="{BB962C8B-B14F-4D97-AF65-F5344CB8AC3E}">
        <p14:creationId xmlns:p14="http://schemas.microsoft.com/office/powerpoint/2010/main" val="1250809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Questions do you Have?</a:t>
            </a:r>
            <a:endParaRPr lang="en-US" dirty="0"/>
          </a:p>
        </p:txBody>
      </p:sp>
      <p:sp>
        <p:nvSpPr>
          <p:cNvPr id="4" name="Slide Number Placeholder 3"/>
          <p:cNvSpPr>
            <a:spLocks noGrp="1"/>
          </p:cNvSpPr>
          <p:nvPr>
            <p:ph type="sldNum" sz="quarter" idx="10"/>
          </p:nvPr>
        </p:nvSpPr>
        <p:spPr/>
        <p:txBody>
          <a:bodyPr/>
          <a:lstStyle/>
          <a:p>
            <a:pPr>
              <a:defRPr/>
            </a:pPr>
            <a:fld id="{B537EF61-B3A5-4959-B3F4-0313A77544C2}" type="slidenum">
              <a:rPr lang="en-US" smtClean="0"/>
              <a:pPr>
                <a:defRPr/>
              </a:pPr>
              <a:t>8</a:t>
            </a:fld>
            <a:endParaRPr lang="en-US" dirty="0"/>
          </a:p>
        </p:txBody>
      </p:sp>
      <p:pic>
        <p:nvPicPr>
          <p:cNvPr id="9219" name="Picture 3" descr="C:\Users\31091\AppData\Local\Microsoft\Windows\Temporary Internet Files\Content.IE5\9081G6IH\MC900431548[1].png">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143" y="2286143"/>
            <a:ext cx="2285714" cy="228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8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ubtitle 2"/>
          <p:cNvSpPr>
            <a:spLocks noGrp="1"/>
          </p:cNvSpPr>
          <p:nvPr>
            <p:ph type="subTitle" idx="1"/>
          </p:nvPr>
        </p:nvSpPr>
        <p:spPr>
          <a:xfrm>
            <a:off x="457200" y="3960813"/>
            <a:ext cx="5843588" cy="1774825"/>
          </a:xfrm>
        </p:spPr>
        <p:txBody>
          <a:bodyPr/>
          <a:lstStyle/>
          <a:p>
            <a:pPr algn="ctr" eaLnBrk="1" hangingPunct="1">
              <a:lnSpc>
                <a:spcPct val="80000"/>
              </a:lnSpc>
            </a:pPr>
            <a:endParaRPr lang="en-US" sz="500" dirty="0" smtClean="0">
              <a:latin typeface="Arial" charset="0"/>
              <a:cs typeface="Arial" charset="0"/>
            </a:endParaRPr>
          </a:p>
          <a:p>
            <a:pPr algn="ctr" eaLnBrk="1" hangingPunct="1">
              <a:lnSpc>
                <a:spcPct val="80000"/>
              </a:lnSpc>
            </a:pPr>
            <a:endParaRPr lang="en-US" sz="500" dirty="0" smtClean="0">
              <a:latin typeface="Arial" charset="0"/>
              <a:cs typeface="Arial" charset="0"/>
            </a:endParaRPr>
          </a:p>
          <a:p>
            <a:pPr algn="ctr" eaLnBrk="1" hangingPunct="1">
              <a:lnSpc>
                <a:spcPct val="80000"/>
              </a:lnSpc>
            </a:pPr>
            <a:endParaRPr lang="en-US" sz="500" dirty="0" smtClean="0">
              <a:latin typeface="Arial" charset="0"/>
              <a:cs typeface="Arial" charset="0"/>
            </a:endParaRPr>
          </a:p>
        </p:txBody>
      </p:sp>
      <p:sp>
        <p:nvSpPr>
          <p:cNvPr id="2" name="Title 1"/>
          <p:cNvSpPr>
            <a:spLocks noGrp="1"/>
          </p:cNvSpPr>
          <p:nvPr>
            <p:ph type="ctrTitle"/>
          </p:nvPr>
        </p:nvSpPr>
        <p:spPr>
          <a:xfrm>
            <a:off x="457200" y="2363415"/>
            <a:ext cx="6262577" cy="1597398"/>
          </a:xfrm>
        </p:spPr>
        <p:txBody>
          <a:bodyPr/>
          <a:lstStyle/>
          <a:p>
            <a:r>
              <a:rPr lang="en-US" sz="4000" dirty="0" smtClean="0"/>
              <a:t>Rework</a:t>
            </a:r>
            <a:r>
              <a:rPr lang="en-US" sz="4000" dirty="0"/>
              <a:t/>
            </a:r>
            <a:br>
              <a:rPr lang="en-US" sz="4000" dirty="0"/>
            </a:br>
            <a:r>
              <a:rPr lang="en-US" sz="2000" dirty="0" smtClean="0"/>
              <a:t/>
            </a:r>
            <a:br>
              <a:rPr lang="en-US" sz="2000" dirty="0" smtClean="0"/>
            </a:br>
            <a:r>
              <a:rPr lang="en-US" sz="2000" dirty="0" smtClean="0"/>
              <a:t>contact Joe Taylor for current data</a:t>
            </a:r>
            <a:r>
              <a:rPr lang="en-US" sz="4000" dirty="0"/>
              <a:t/>
            </a:r>
            <a:br>
              <a:rPr lang="en-US" sz="4000" dirty="0"/>
            </a:br>
            <a:endParaRPr lang="en-US" sz="4000" dirty="0"/>
          </a:p>
        </p:txBody>
      </p:sp>
    </p:spTree>
    <p:extLst>
      <p:ext uri="{BB962C8B-B14F-4D97-AF65-F5344CB8AC3E}">
        <p14:creationId xmlns:p14="http://schemas.microsoft.com/office/powerpoint/2010/main" val="4195035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TotalTime>
  <Words>357</Words>
  <Application>Microsoft Office PowerPoint</Application>
  <PresentationFormat>On-screen Show (4:3)</PresentationFormat>
  <Paragraphs>77</Paragraphs>
  <Slides>11</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vt:i4>
      </vt:variant>
    </vt:vector>
  </HeadingPairs>
  <TitlesOfParts>
    <vt:vector size="15" baseType="lpstr">
      <vt:lpstr>ULTemplate</vt:lpstr>
      <vt:lpstr>Presentation</vt:lpstr>
      <vt:lpstr>Document</vt:lpstr>
      <vt:lpstr>Packager Shell Object</vt:lpstr>
      <vt:lpstr>Global Quality – QE Calibration Meeting</vt:lpstr>
      <vt:lpstr>Agenda</vt:lpstr>
      <vt:lpstr>PowerPoint Presentation</vt:lpstr>
      <vt:lpstr>PS 2012 Objectives – unofficial </vt:lpstr>
      <vt:lpstr>Projects &amp; Initiatives   </vt:lpstr>
      <vt:lpstr>Merger &amp; Acquisition</vt:lpstr>
      <vt:lpstr>Pilots, Projects &amp; Initiatives </vt:lpstr>
      <vt:lpstr>What Questions do you Have?</vt:lpstr>
      <vt:lpstr>Rework  contact Joe Taylor for current data </vt:lpstr>
      <vt:lpstr>THANK YOU.</vt:lpstr>
      <vt:lpstr>MPC-123: New Work Process Improvements </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Julianne Heinzinger</cp:lastModifiedBy>
  <cp:revision>185</cp:revision>
  <cp:lastPrinted>2011-09-27T20:23:54Z</cp:lastPrinted>
  <dcterms:created xsi:type="dcterms:W3CDTF">2010-12-21T03:48:07Z</dcterms:created>
  <dcterms:modified xsi:type="dcterms:W3CDTF">2012-02-08T00:02:21Z</dcterms:modified>
</cp:coreProperties>
</file>