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80" r:id="rId4"/>
    <p:sldId id="293" r:id="rId5"/>
    <p:sldId id="297" r:id="rId6"/>
    <p:sldId id="294" r:id="rId7"/>
    <p:sldId id="298" r:id="rId8"/>
    <p:sldId id="295" r:id="rId9"/>
    <p:sldId id="288" r:id="rId10"/>
    <p:sldId id="299" r:id="rId11"/>
    <p:sldId id="300" r:id="rId12"/>
    <p:sldId id="301" r:id="rId13"/>
    <p:sldId id="264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-8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05805F-438E-7C48-8663-07A5D57B6172}" type="datetime1">
              <a:rPr lang="en-US"/>
              <a:pPr/>
              <a:t>2/6/2012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272867-8FAE-304D-9E03-3D0C04CDCB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89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 cstate="print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34248"/>
            <a:ext cx="5555894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1120"/>
            <a:ext cx="555589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4126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59352"/>
            <a:ext cx="554126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491E02-CD98-9E41-AFE2-9745775FD2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E6D2B2-1B4E-AE4B-8F03-52C3424B26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1AD142-081E-DE4F-ABDB-8D7F86B812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Geneva" charset="-128"/>
              <a:cs typeface="Arial" pitchFamily="34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57B57C-64B7-1C41-8BC8-9417B92F38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C7AEAF-76DE-7C40-9EEA-4B37F3B6FF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0239B3-8181-B54A-91AF-4D83222F11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95ED05F-9D94-0E42-8488-46FA5C2F712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Audit Database</a:t>
            </a:r>
            <a:br>
              <a:rPr lang="en-US" dirty="0" smtClean="0">
                <a:latin typeface="Arial" charset="0"/>
                <a:ea typeface="Geneva" charset="0"/>
              </a:rPr>
            </a:br>
            <a:r>
              <a:rPr lang="en-US" dirty="0" smtClean="0">
                <a:latin typeface="Arial" charset="0"/>
                <a:ea typeface="Geneva" charset="0"/>
              </a:rPr>
              <a:t>Site Updates</a:t>
            </a:r>
            <a:br>
              <a:rPr lang="en-US" dirty="0" smtClean="0">
                <a:latin typeface="Arial" charset="0"/>
                <a:ea typeface="Geneva" charset="0"/>
              </a:rPr>
            </a:br>
            <a:r>
              <a:rPr lang="en-US" dirty="0" smtClean="0">
                <a:latin typeface="Arial" charset="0"/>
                <a:ea typeface="Geneva" charset="0"/>
              </a:rPr>
              <a:t>GCAR Metrics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457200" y="3960813"/>
            <a:ext cx="5843588" cy="17748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2012 IQA Calibration Meeting</a:t>
            </a:r>
          </a:p>
          <a:p>
            <a:pPr eaLnBrk="1" hangingPunct="1"/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Christopher </a:t>
            </a:r>
            <a:r>
              <a:rPr lang="en-US" sz="1000" dirty="0" err="1" smtClean="0">
                <a:latin typeface="Arial" charset="0"/>
                <a:ea typeface="Arial" charset="0"/>
                <a:cs typeface="Arial" charset="0"/>
              </a:rPr>
              <a:t>Nicastro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Geneva" charset="0"/>
              </a:rPr>
              <a:t>Agenda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457200" y="2700068"/>
            <a:ext cx="8229600" cy="2916962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/>
            <a:r>
              <a:rPr lang="en-US" dirty="0">
                <a:latin typeface="Arial" charset="0"/>
                <a:ea typeface="Arial" charset="0"/>
                <a:cs typeface="Arial" charset="0"/>
              </a:rPr>
              <a:t>Changes During 2011</a:t>
            </a:r>
          </a:p>
          <a:p>
            <a:pPr marL="0" indent="0"/>
            <a:r>
              <a:rPr lang="en-US" dirty="0">
                <a:latin typeface="Arial" charset="0"/>
                <a:ea typeface="Arial" charset="0"/>
                <a:cs typeface="Arial" charset="0"/>
              </a:rPr>
              <a:t>Change For 2012 Audits</a:t>
            </a:r>
          </a:p>
          <a:p>
            <a:pPr marL="0" indent="0"/>
            <a:r>
              <a:rPr lang="en-US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Future Changes</a:t>
            </a:r>
          </a:p>
          <a:p>
            <a:pPr marL="0" indent="0"/>
            <a:r>
              <a:rPr lang="en-US" dirty="0">
                <a:latin typeface="Arial" charset="0"/>
                <a:ea typeface="Arial" charset="0"/>
                <a:cs typeface="Arial" charset="0"/>
              </a:rPr>
              <a:t>Miscellaneous</a:t>
            </a:r>
          </a:p>
          <a:p>
            <a:pPr marL="0" indent="0"/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GCAR Metrics Site </a:t>
            </a:r>
            <a:r>
              <a:rPr lang="en-US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Review, Feedback, Examples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/>
            <a:r>
              <a:rPr lang="en-US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Feedback / </a:t>
            </a:r>
            <a:r>
              <a:rPr lang="en-US" dirty="0" smtClean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Questions</a:t>
            </a:r>
            <a:endParaRPr lang="en-US" dirty="0">
              <a:solidFill>
                <a:srgbClr val="7F7F7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434BBB-78CC-5E45-B849-6FF7F87E5D31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2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Geneva" charset="0"/>
              </a:rPr>
              <a:t>Agenda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457200" y="2700068"/>
            <a:ext cx="8229600" cy="2916962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/>
            <a:r>
              <a:rPr lang="en-US" dirty="0">
                <a:latin typeface="Arial" charset="0"/>
                <a:ea typeface="Arial" charset="0"/>
                <a:cs typeface="Arial" charset="0"/>
              </a:rPr>
              <a:t>Changes During 2011</a:t>
            </a:r>
          </a:p>
          <a:p>
            <a:pPr marL="0" indent="0"/>
            <a:r>
              <a:rPr lang="en-US" dirty="0">
                <a:latin typeface="Arial" charset="0"/>
                <a:ea typeface="Arial" charset="0"/>
                <a:cs typeface="Arial" charset="0"/>
              </a:rPr>
              <a:t>Change For 2012 Audits</a:t>
            </a:r>
          </a:p>
          <a:p>
            <a:pPr marL="0" indent="0"/>
            <a:r>
              <a:rPr lang="en-US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Future Changes</a:t>
            </a:r>
          </a:p>
          <a:p>
            <a:pPr marL="0" indent="0"/>
            <a:r>
              <a:rPr lang="en-US" dirty="0">
                <a:latin typeface="Arial" charset="0"/>
                <a:ea typeface="Arial" charset="0"/>
                <a:cs typeface="Arial" charset="0"/>
              </a:rPr>
              <a:t>Miscellaneous</a:t>
            </a:r>
          </a:p>
          <a:p>
            <a:pPr marL="0" indent="0"/>
            <a:r>
              <a:rPr lang="en-US" dirty="0">
                <a:latin typeface="Arial" charset="0"/>
                <a:ea typeface="Arial" charset="0"/>
                <a:cs typeface="Arial" charset="0"/>
              </a:rPr>
              <a:t>GCAR Metrics Site Review/Examples</a:t>
            </a:r>
          </a:p>
          <a:p>
            <a:pPr marL="0" indent="0"/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Feedback / </a:t>
            </a:r>
            <a:r>
              <a:rPr lang="en-US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Questions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434BBB-78CC-5E45-B849-6FF7F87E5D31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991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CAR Admin Methods of Handling CAR Owners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457200" y="925696"/>
            <a:ext cx="8229600" cy="5213847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285750" lvl="4" indent="-285750">
              <a:buFont typeface="Arial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800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irst </a:t>
            </a:r>
            <a:r>
              <a:rPr lang="en-US" sz="18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sz="1800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ime </a:t>
            </a:r>
            <a:r>
              <a:rPr lang="en-US" sz="18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1800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sers of: GCAR / KMS DCS / </a:t>
            </a:r>
            <a:r>
              <a:rPr lang="en-US" sz="1800" b="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Etc</a:t>
            </a:r>
            <a:endParaRPr lang="en-US" sz="1800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lvl="3" indent="-285750">
              <a:buFont typeface="Arial" pitchFamily="34" charset="0"/>
              <a:buChar char="•"/>
            </a:pPr>
            <a:r>
              <a:rPr lang="en-US" sz="1800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How much assistance do you offer? How much is TOO MUCH?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How do you get the CAR Owner to buy in to the processes?</a:t>
            </a: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434BBB-78CC-5E45-B849-6FF7F87E5D31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>
          <a:xfrm>
            <a:off x="1763486" y="3170693"/>
            <a:ext cx="5486400" cy="16002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Arial" charset="0"/>
                <a:ea typeface="Geneva" charset="0"/>
              </a:rPr>
              <a:t>THANK YOU!</a:t>
            </a:r>
            <a:endParaRPr lang="en-US" dirty="0">
              <a:latin typeface="Arial" charset="0"/>
              <a:ea typeface="Genev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Geneva" charset="0"/>
              </a:rPr>
              <a:t>Agenda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Changes During 2011</a:t>
            </a:r>
          </a:p>
          <a:p>
            <a:pPr marL="0" indent="0" eaLnBrk="1" hangingPunct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Change For 2012 Audits</a:t>
            </a:r>
          </a:p>
          <a:p>
            <a:pPr marL="0" indent="0" eaLnBrk="1" hangingPunct="1"/>
            <a:r>
              <a:rPr lang="en-US" dirty="0" smtClean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Future Changes</a:t>
            </a:r>
          </a:p>
          <a:p>
            <a:pPr marL="0" indent="0"/>
            <a:r>
              <a:rPr lang="en-US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Miscellaneous</a:t>
            </a:r>
            <a:endParaRPr lang="en-US" dirty="0" smtClean="0">
              <a:solidFill>
                <a:srgbClr val="7F7F7F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/>
            <a:r>
              <a:rPr lang="en-US" dirty="0" smtClean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GCAR </a:t>
            </a:r>
            <a:r>
              <a:rPr lang="en-US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Metrics </a:t>
            </a:r>
            <a:r>
              <a:rPr lang="en-US" dirty="0" smtClean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Site Review/Examples</a:t>
            </a:r>
          </a:p>
          <a:p>
            <a:pPr marL="0" indent="0" eaLnBrk="1" hangingPunct="1"/>
            <a:r>
              <a:rPr lang="en-US" dirty="0" smtClean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Feedback / Questions</a:t>
            </a: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434BBB-78CC-5E45-B849-6FF7F87E5D3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57200" y="255362"/>
            <a:ext cx="8229600" cy="626381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Changes During 2011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457200" y="881743"/>
            <a:ext cx="8229600" cy="5312228"/>
          </a:xfrm>
        </p:spPr>
        <p:txBody>
          <a:bodyPr/>
          <a:lstStyle/>
          <a:p>
            <a:pPr lvl="1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Site Profiles Section</a:t>
            </a:r>
          </a:p>
          <a:p>
            <a:pPr lvl="2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Lab Coverage Template</a:t>
            </a:r>
          </a:p>
          <a:p>
            <a:pPr lvl="2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“View all Audits” link</a:t>
            </a:r>
          </a:p>
          <a:p>
            <a:pPr lvl="2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Help! (Site Contacts)</a:t>
            </a:r>
          </a:p>
          <a:p>
            <a:pPr lvl="1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Audit Details Page</a:t>
            </a:r>
          </a:p>
          <a:p>
            <a:pPr lvl="2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Past and future audits</a:t>
            </a:r>
          </a:p>
          <a:p>
            <a:pPr lvl="2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Auditor In Training</a:t>
            </a:r>
          </a:p>
          <a:p>
            <a:pPr lvl="1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Auditor Profiles (Detail page)</a:t>
            </a:r>
          </a:p>
          <a:p>
            <a:pPr lvl="2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View your audits link</a:t>
            </a:r>
            <a:endParaRPr lang="en-US" dirty="0">
              <a:latin typeface="Arial" charset="0"/>
              <a:ea typeface="Arial Unicode MS" charset="0"/>
              <a:cs typeface="Arial Unicode MS" charset="0"/>
            </a:endParaRPr>
          </a:p>
          <a:p>
            <a:pPr lvl="1" defTabSz="914400"/>
            <a:r>
              <a:rPr lang="en-US" dirty="0">
                <a:latin typeface="Arial" charset="0"/>
                <a:ea typeface="Arial Unicode MS" charset="0"/>
                <a:cs typeface="Arial Unicode MS" charset="0"/>
              </a:rPr>
              <a:t>Audit Views – Calendar, Schedule, Yearly Audit List</a:t>
            </a:r>
          </a:p>
          <a:p>
            <a:pPr lvl="2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“View </a:t>
            </a:r>
            <a:r>
              <a:rPr lang="en-US" dirty="0">
                <a:latin typeface="Arial" charset="0"/>
                <a:ea typeface="Arial Unicode MS" charset="0"/>
                <a:cs typeface="Arial Unicode MS" charset="0"/>
              </a:rPr>
              <a:t>by </a:t>
            </a:r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Auditor” </a:t>
            </a:r>
            <a:r>
              <a:rPr lang="en-US" dirty="0">
                <a:latin typeface="Arial" charset="0"/>
                <a:ea typeface="Arial Unicode MS" charset="0"/>
                <a:cs typeface="Arial Unicode MS" charset="0"/>
              </a:rPr>
              <a:t>pages updated</a:t>
            </a:r>
          </a:p>
          <a:p>
            <a:pPr lvl="2" defTabSz="914400"/>
            <a:r>
              <a:rPr lang="en-US" dirty="0">
                <a:latin typeface="Arial" charset="0"/>
                <a:ea typeface="Arial Unicode MS" charset="0"/>
                <a:cs typeface="Arial Unicode MS" charset="0"/>
              </a:rPr>
              <a:t>Audit Schedule Page </a:t>
            </a:r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update</a:t>
            </a:r>
          </a:p>
          <a:p>
            <a:pPr lvl="2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Search Criteria options update</a:t>
            </a:r>
          </a:p>
          <a:p>
            <a:pPr lvl="1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Add Audit - Initial Site/Program Audit Yes/No (Demo)</a:t>
            </a:r>
          </a:p>
          <a:p>
            <a:pPr lvl="2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Full coverage is required.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0"/>
          </p:nvPr>
        </p:nvSpPr>
        <p:spPr bwMode="auto">
          <a:xfrm>
            <a:off x="8045450" y="6276975"/>
            <a:ext cx="64135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1AD434C5-A8CC-494B-923D-86664863D92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57200" y="255362"/>
            <a:ext cx="8229600" cy="626381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Changes During 2011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457200" y="881742"/>
            <a:ext cx="8229600" cy="5395233"/>
          </a:xfrm>
        </p:spPr>
        <p:txBody>
          <a:bodyPr/>
          <a:lstStyle/>
          <a:p>
            <a:pPr lvl="1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New Groups using Audit Database</a:t>
            </a:r>
          </a:p>
          <a:p>
            <a:pPr lvl="2" defTabSz="914400"/>
            <a:r>
              <a:rPr lang="en-US" dirty="0" err="1" smtClean="0">
                <a:latin typeface="Arial" charset="0"/>
                <a:ea typeface="Arial Unicode MS" charset="0"/>
                <a:cs typeface="Arial Unicode MS" charset="0"/>
              </a:rPr>
              <a:t>WiSE</a:t>
            </a:r>
            <a:endParaRPr lang="en-US" dirty="0">
              <a:latin typeface="Arial" charset="0"/>
              <a:ea typeface="Arial Unicode MS" charset="0"/>
              <a:cs typeface="Arial Unicode MS" charset="0"/>
            </a:endParaRPr>
          </a:p>
          <a:p>
            <a:pPr lvl="2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VS</a:t>
            </a:r>
          </a:p>
          <a:p>
            <a:pPr lvl="1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Auditor Lists - Update</a:t>
            </a:r>
          </a:p>
          <a:p>
            <a:pPr lvl="2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Access to Laboratory Technical Audit, </a:t>
            </a:r>
            <a:r>
              <a:rPr lang="en-US" dirty="0" err="1" smtClean="0">
                <a:latin typeface="Arial" charset="0"/>
                <a:ea typeface="Arial Unicode MS" charset="0"/>
                <a:cs typeface="Arial Unicode MS" charset="0"/>
              </a:rPr>
              <a:t>WiSE</a:t>
            </a:r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, and VS auditor lists</a:t>
            </a:r>
          </a:p>
          <a:p>
            <a:pPr lvl="3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Separate list than “main” auditor list</a:t>
            </a:r>
          </a:p>
          <a:p>
            <a:pPr lvl="2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Main Auditor List contains:</a:t>
            </a:r>
          </a:p>
          <a:p>
            <a:pPr lvl="3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Corporate/IQA</a:t>
            </a:r>
          </a:p>
          <a:p>
            <a:pPr lvl="3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Regional Auditors (Asia Pacific, Europe, Latin America, North America)</a:t>
            </a:r>
          </a:p>
          <a:p>
            <a:pPr lvl="3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Field Services</a:t>
            </a:r>
          </a:p>
          <a:p>
            <a:pPr lvl="1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2012 Audit Planning Data Available</a:t>
            </a:r>
          </a:p>
          <a:p>
            <a:pPr lvl="1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DAP SNAP Update</a:t>
            </a:r>
          </a:p>
          <a:p>
            <a:pPr lvl="2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Audit Assignments</a:t>
            </a:r>
          </a:p>
          <a:p>
            <a:pPr lvl="2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Due Dates</a:t>
            </a:r>
          </a:p>
          <a:p>
            <a:pPr lvl="2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Overdue Notifications</a:t>
            </a:r>
          </a:p>
          <a:p>
            <a:pPr lvl="1" defTabSz="914400"/>
            <a:endParaRPr lang="en-US" dirty="0" smtClean="0"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0"/>
          </p:nvPr>
        </p:nvSpPr>
        <p:spPr bwMode="auto">
          <a:xfrm>
            <a:off x="8045450" y="6276975"/>
            <a:ext cx="64135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1AD434C5-A8CC-494B-923D-86664863D92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Geneva" charset="0"/>
              </a:rPr>
              <a:t>Agenda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Changes During 2011</a:t>
            </a:r>
          </a:p>
          <a:p>
            <a:pPr marL="0" indent="0" eaLnBrk="1" hangingPunct="1"/>
            <a:r>
              <a:rPr lang="en-US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Changes For 2012 Audits</a:t>
            </a:r>
          </a:p>
          <a:p>
            <a:pPr marL="0" indent="0" eaLnBrk="1" hangingPunct="1"/>
            <a:r>
              <a:rPr lang="en-US" dirty="0" smtClean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Future Changes</a:t>
            </a:r>
          </a:p>
          <a:p>
            <a:pPr marL="0" indent="0"/>
            <a:r>
              <a:rPr lang="en-US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Miscellaneous</a:t>
            </a:r>
            <a:endParaRPr lang="en-US" dirty="0" smtClean="0">
              <a:solidFill>
                <a:srgbClr val="7F7F7F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/>
            <a:r>
              <a:rPr lang="en-US" dirty="0" smtClean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GCAR </a:t>
            </a:r>
            <a:r>
              <a:rPr lang="en-US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Metrics </a:t>
            </a:r>
            <a:r>
              <a:rPr lang="en-US" dirty="0" smtClean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Site Review/Examples</a:t>
            </a:r>
          </a:p>
          <a:p>
            <a:pPr marL="0" indent="0" eaLnBrk="1" hangingPunct="1"/>
            <a:r>
              <a:rPr lang="en-US" dirty="0" smtClean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Feedback / Questions</a:t>
            </a: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434BBB-78CC-5E45-B849-6FF7F87E5D31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0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8"/>
          <p:cNvSpPr>
            <a:spLocks noGrp="1"/>
          </p:cNvSpPr>
          <p:nvPr>
            <p:ph type="sldNum" sz="quarter" idx="10"/>
          </p:nvPr>
        </p:nvSpPr>
        <p:spPr bwMode="auto">
          <a:xfrm>
            <a:off x="8045450" y="6276975"/>
            <a:ext cx="64135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1AD434C5-A8CC-494B-923D-86664863D92C}" type="slidenum">
              <a:rPr lang="en-US"/>
              <a:pPr/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7200" y="1035707"/>
            <a:ext cx="79901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>
              <a:buFont typeface="Arial" pitchFamily="34" charset="0"/>
              <a:buChar char="•"/>
            </a:pPr>
            <a:r>
              <a:rPr lang="en-US" dirty="0">
                <a:ea typeface="Arial Unicode MS" charset="0"/>
                <a:cs typeface="Arial Unicode MS" charset="0"/>
              </a:rPr>
              <a:t>ISO 17065 – audits every 12 </a:t>
            </a:r>
            <a:r>
              <a:rPr lang="en-US" dirty="0" smtClean="0">
                <a:ea typeface="Arial Unicode MS" charset="0"/>
                <a:cs typeface="Arial Unicode MS" charset="0"/>
              </a:rPr>
              <a:t>months</a:t>
            </a:r>
          </a:p>
          <a:p>
            <a:pPr marL="742950" lvl="1" indent="-285750" defTabSz="914400">
              <a:buFont typeface="Arial" pitchFamily="34" charset="0"/>
              <a:buChar char="•"/>
            </a:pPr>
            <a:r>
              <a:rPr lang="en-US" dirty="0" smtClean="0">
                <a:ea typeface="Arial Unicode MS" charset="0"/>
                <a:cs typeface="Arial Unicode MS" charset="0"/>
              </a:rPr>
              <a:t>2011 – Cancel and Reschedule requires uploaded documentation</a:t>
            </a:r>
          </a:p>
          <a:p>
            <a:pPr marL="742950" lvl="1" indent="-285750" defTabSz="914400">
              <a:buFont typeface="Arial" pitchFamily="34" charset="0"/>
              <a:buChar char="•"/>
            </a:pPr>
            <a:r>
              <a:rPr lang="en-US" dirty="0" smtClean="0">
                <a:ea typeface="Arial Unicode MS" charset="0"/>
                <a:cs typeface="Arial Unicode MS" charset="0"/>
              </a:rPr>
              <a:t>2012 – Same as 2012; Reschedule page has been modified to indicate that uploaded documentation/approval is required to move an audit from its 12 month cycle.</a:t>
            </a:r>
          </a:p>
          <a:p>
            <a:pPr marL="285750" indent="-285750" defTabSz="914400">
              <a:buFont typeface="Arial" pitchFamily="34" charset="0"/>
              <a:buChar char="•"/>
            </a:pPr>
            <a:r>
              <a:rPr lang="en-US" dirty="0" smtClean="0">
                <a:ea typeface="Arial Unicode MS" charset="0"/>
                <a:cs typeface="Arial Unicode MS" charset="0"/>
              </a:rPr>
              <a:t>Auditor Notifications – Lead, Auditor(s) and Auditor(s) In Training will all receive Scope, Cancel, Reschedule, and Report notifications.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337457" y="409325"/>
            <a:ext cx="8229600" cy="62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Change For 2012 Audits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9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Geneva" charset="0"/>
              </a:rPr>
              <a:t>Agenda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Changes During 2011</a:t>
            </a:r>
          </a:p>
          <a:p>
            <a:pPr marL="0" indent="0" eaLnBrk="1" hangingPunct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Changes For 2012 Audits</a:t>
            </a:r>
          </a:p>
          <a:p>
            <a:pPr marL="0" indent="0" eaLnBrk="1" hangingPunct="1"/>
            <a:r>
              <a:rPr lang="en-US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Future Changes</a:t>
            </a:r>
          </a:p>
          <a:p>
            <a:pPr marL="0" indent="0"/>
            <a:r>
              <a:rPr lang="en-US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Miscellaneous</a:t>
            </a:r>
            <a:endParaRPr lang="en-US" dirty="0" smtClean="0">
              <a:solidFill>
                <a:srgbClr val="7F7F7F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/>
            <a:r>
              <a:rPr lang="en-US" dirty="0" smtClean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GCAR </a:t>
            </a:r>
            <a:r>
              <a:rPr lang="en-US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Metrics </a:t>
            </a:r>
            <a:r>
              <a:rPr lang="en-US" dirty="0" smtClean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Site Review/Examples</a:t>
            </a:r>
          </a:p>
          <a:p>
            <a:pPr marL="0" indent="0" eaLnBrk="1" hangingPunct="1"/>
            <a:r>
              <a:rPr lang="en-US" dirty="0" smtClean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Feedback / Questions</a:t>
            </a: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434BBB-78CC-5E45-B849-6FF7F87E5D31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2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457200" y="288017"/>
            <a:ext cx="8229600" cy="62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Future Changes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57200" y="1023253"/>
            <a:ext cx="8229600" cy="4920347"/>
          </a:xfrm>
        </p:spPr>
        <p:txBody>
          <a:bodyPr/>
          <a:lstStyle/>
          <a:p>
            <a:pPr lvl="1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New, easier Login</a:t>
            </a:r>
          </a:p>
          <a:p>
            <a:pPr lvl="1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New admin home page</a:t>
            </a:r>
          </a:p>
          <a:p>
            <a:pPr lvl="2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Less links, not so messy!</a:t>
            </a:r>
          </a:p>
          <a:p>
            <a:pPr lvl="1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Technical Audits Project</a:t>
            </a:r>
          </a:p>
          <a:p>
            <a:pPr lvl="1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New UL Intranet Header</a:t>
            </a:r>
          </a:p>
          <a:p>
            <a:pPr lvl="1" defTabSz="914400"/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Link (not combine) Auditor Profiles and CAR Admin Profiles</a:t>
            </a:r>
          </a:p>
          <a:p>
            <a:pPr lvl="1" defTabSz="914400"/>
            <a:r>
              <a:rPr lang="en-US" sz="1800" dirty="0" smtClean="0"/>
              <a:t>Corporate </a:t>
            </a:r>
            <a:r>
              <a:rPr lang="en-US" sz="1800" dirty="0"/>
              <a:t>Quality Website Redesign – integrate with new QE Site. The new site will provide some content regarding Corporate Quality activities: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Goals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Methodology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Accomplishments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Links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Metrics</a:t>
            </a:r>
          </a:p>
          <a:p>
            <a:pPr lvl="1" defTabSz="914400"/>
            <a:endParaRPr lang="en-US" dirty="0" smtClean="0">
              <a:latin typeface="Arial" charset="0"/>
              <a:ea typeface="Arial Unicode MS" charset="0"/>
              <a:cs typeface="Arial Unicode MS" charset="0"/>
            </a:endParaRPr>
          </a:p>
          <a:p>
            <a:pPr lvl="1" defTabSz="914400"/>
            <a:endParaRPr lang="en-US" dirty="0" smtClean="0">
              <a:latin typeface="Arial" charset="0"/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4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Geneva" charset="0"/>
              </a:rPr>
              <a:t>Agenda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457200" y="2700068"/>
            <a:ext cx="8229600" cy="2916962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/>
            <a:r>
              <a:rPr lang="en-US" dirty="0">
                <a:latin typeface="Arial" charset="0"/>
                <a:ea typeface="Arial" charset="0"/>
                <a:cs typeface="Arial" charset="0"/>
              </a:rPr>
              <a:t>Changes During 2011</a:t>
            </a:r>
          </a:p>
          <a:p>
            <a:pPr marL="0" indent="0"/>
            <a:r>
              <a:rPr lang="en-US" dirty="0">
                <a:latin typeface="Arial" charset="0"/>
                <a:ea typeface="Arial" charset="0"/>
                <a:cs typeface="Arial" charset="0"/>
              </a:rPr>
              <a:t>Change For 2012 Audits</a:t>
            </a:r>
          </a:p>
          <a:p>
            <a:pPr marL="0" indent="0"/>
            <a:r>
              <a:rPr lang="en-US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Future Changes</a:t>
            </a:r>
          </a:p>
          <a:p>
            <a:pPr marL="0" indent="0"/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Miscellaneous</a:t>
            </a:r>
          </a:p>
          <a:p>
            <a:pPr marL="0" indent="0"/>
            <a:r>
              <a:rPr lang="en-US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GCAR Metrics Site Review/Examples</a:t>
            </a:r>
          </a:p>
          <a:p>
            <a:pPr marL="0" indent="0"/>
            <a:r>
              <a:rPr lang="en-US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Feedback / </a:t>
            </a:r>
            <a:r>
              <a:rPr lang="en-US" dirty="0" smtClean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Questions</a:t>
            </a:r>
            <a:endParaRPr lang="en-US" dirty="0">
              <a:solidFill>
                <a:srgbClr val="7F7F7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434BBB-78CC-5E45-B849-6FF7F87E5D31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 Advanced 122010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</TotalTime>
  <Words>465</Words>
  <Application>Microsoft Office PowerPoint</Application>
  <PresentationFormat>On-screen Show (4:3)</PresentationFormat>
  <Paragraphs>111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UL Advanced 122010</vt:lpstr>
      <vt:lpstr>Audit Database Site Updates GCAR Metrics</vt:lpstr>
      <vt:lpstr>Agenda</vt:lpstr>
      <vt:lpstr>Changes During 2011</vt:lpstr>
      <vt:lpstr>Changes During 2011</vt:lpstr>
      <vt:lpstr>Agenda</vt:lpstr>
      <vt:lpstr>PowerPoint Presentation</vt:lpstr>
      <vt:lpstr>Agenda</vt:lpstr>
      <vt:lpstr>PowerPoint Presentation</vt:lpstr>
      <vt:lpstr>Agenda</vt:lpstr>
      <vt:lpstr>Agenda</vt:lpstr>
      <vt:lpstr>Agenda</vt:lpstr>
      <vt:lpstr>CAR Admin Methods of Handling CAR Owners</vt:lpstr>
      <vt:lpstr>THANK YOU!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Engineering  Web Site Overview</dc:title>
  <dc:creator>Christopher J. Nicastro</dc:creator>
  <cp:lastModifiedBy>Julianne Heinzinger</cp:lastModifiedBy>
  <cp:revision>49</cp:revision>
  <dcterms:created xsi:type="dcterms:W3CDTF">2011-01-11T18:09:35Z</dcterms:created>
  <dcterms:modified xsi:type="dcterms:W3CDTF">2012-02-07T01:12:58Z</dcterms:modified>
</cp:coreProperties>
</file>