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380" r:id="rId4"/>
    <p:sldId id="450" r:id="rId5"/>
    <p:sldId id="477" r:id="rId6"/>
    <p:sldId id="325" r:id="rId7"/>
    <p:sldId id="362" r:id="rId8"/>
    <p:sldId id="464" r:id="rId9"/>
    <p:sldId id="478" r:id="rId10"/>
    <p:sldId id="480" r:id="rId11"/>
    <p:sldId id="481" r:id="rId12"/>
    <p:sldId id="482" r:id="rId13"/>
    <p:sldId id="474" r:id="rId14"/>
    <p:sldId id="326" r:id="rId15"/>
    <p:sldId id="400" r:id="rId16"/>
    <p:sldId id="282" r:id="rId17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D2D"/>
    <a:srgbClr val="FFFF99"/>
    <a:srgbClr val="0000CC"/>
    <a:srgbClr val="F18307"/>
    <a:srgbClr val="C10036"/>
    <a:srgbClr val="93C64E"/>
    <a:srgbClr val="808000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5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87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60" y="0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1887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60" y="8771887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Champion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199" y="5049982"/>
            <a:ext cx="6726025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June 3, 2015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Adams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Joe Taylor’s name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must appear in place of the executive’s name and </a:t>
            </a:r>
            <a:r>
              <a:rPr lang="en-US" sz="2600" b="1" u="sng" dirty="0">
                <a:solidFill>
                  <a:schemeClr val="bg1">
                    <a:lumMod val="50000"/>
                  </a:schemeClr>
                </a:solidFill>
              </a:rPr>
              <a:t>not be left blank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This may mean that occasionally his name appears twice (but not consecutively).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1783" y="4170527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Avoid: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500" y="4170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59D2D"/>
                </a:solidFill>
                <a:latin typeface="Arial" pitchFamily="34" charset="0"/>
                <a:cs typeface="Arial" pitchFamily="34" charset="0"/>
              </a:rPr>
              <a:t>Correct: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94" y="4625782"/>
            <a:ext cx="2905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36" y="4568534"/>
            <a:ext cx="31908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99471" y="5530657"/>
            <a:ext cx="1605040" cy="42420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86543" y="5548202"/>
            <a:ext cx="1605040" cy="424207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6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A name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must appear immediately after the previous management name </a:t>
            </a:r>
            <a:r>
              <a:rPr lang="en-US" sz="2600" b="1" u="sng" dirty="0">
                <a:solidFill>
                  <a:schemeClr val="bg1">
                    <a:lumMod val="50000"/>
                  </a:schemeClr>
                </a:solidFill>
              </a:rPr>
              <a:t>without leaving a level blank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A blank field stops escalation and immediately goes to manual escalation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1783" y="4283651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Avoid: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500" y="428365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59D2D"/>
                </a:solidFill>
                <a:latin typeface="Arial" pitchFamily="34" charset="0"/>
                <a:cs typeface="Arial" pitchFamily="34" charset="0"/>
              </a:rPr>
              <a:t>Correct: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00" y="4625518"/>
            <a:ext cx="30670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741567" y="5575612"/>
            <a:ext cx="1605040" cy="42420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n>
                <a:solidFill>
                  <a:schemeClr val="tx2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30" y="4625517"/>
            <a:ext cx="29622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6777674" y="5566184"/>
            <a:ext cx="1605040" cy="954808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6090"/>
            <a:ext cx="8229600" cy="5508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Assess this root cause: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6126" y="1008668"/>
            <a:ext cx="744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Root Causes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3" y="3299727"/>
            <a:ext cx="7520197" cy="57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0" grpId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8924"/>
            <a:ext cx="8229600" cy="556367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Root Causes to further explore</a:t>
            </a:r>
          </a:p>
          <a:p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Person is no longer an employee of UL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Human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Knew the requirement but chose not to follow it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This shouldn’t be a CAR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restatement of the problem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statement of 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symptom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June 12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</a:rPr>
              <a:t>Matthew Kim, Balina Ling, Tony Hsu, J. Y.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Lee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</a:rPr>
              <a:t>153914349, 143914135, 153914555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ko-KR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Geneva" charset="0"/>
              </a:rPr>
              <a:t>143913949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June 11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</a:rPr>
              <a:t>Chris Nicastro, Alan Purvey, Linda Ziemnick, Michelle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Lee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</a:rPr>
              <a:t>153914349, 143914252,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153914523, 143913065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June 3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rgbClr val="7030A0"/>
                </a:solidFill>
              </a:rPr>
              <a:t>Rebeca Navarrete, Mark Lavine, Maria Carolina Bossert, Jim </a:t>
            </a:r>
            <a:r>
              <a:rPr lang="en-US" sz="2200" b="0" dirty="0" smtClean="0">
                <a:solidFill>
                  <a:srgbClr val="7030A0"/>
                </a:solidFill>
              </a:rPr>
              <a:t>Kurtz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>
                <a:solidFill>
                  <a:srgbClr val="7030A0"/>
                </a:solidFill>
              </a:rPr>
              <a:t>143914135, 143914252, 143914149</a:t>
            </a:r>
            <a:r>
              <a:rPr lang="en-US" sz="2200" b="0" smtClean="0">
                <a:solidFill>
                  <a:srgbClr val="7030A0"/>
                </a:solidFill>
              </a:rPr>
              <a:t>, </a:t>
            </a:r>
            <a:r>
              <a:rPr lang="en-US" sz="2200" b="0" smtClean="0">
                <a:solidFill>
                  <a:srgbClr val="7030A0"/>
                </a:solidFill>
              </a:rPr>
              <a:t>153914378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2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Repeat CARs</a:t>
            </a:r>
          </a:p>
          <a:p>
            <a:pPr marL="862013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FAQ #25 Update</a:t>
            </a:r>
          </a:p>
          <a:p>
            <a:pPr marL="862013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Standard, Edition and Date</a:t>
            </a:r>
          </a:p>
          <a:p>
            <a:pPr marL="862013" indent="-4572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Communication of Scope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Champion </a:t>
            </a:r>
            <a:r>
              <a:rPr lang="en-US" i="1" dirty="0">
                <a:latin typeface="Segoe Print" pitchFamily="2" charset="0"/>
                <a:ea typeface="KaiTi" pitchFamily="49" charset="-122"/>
                <a:cs typeface="Kalinga" pitchFamily="34" charset="0"/>
              </a:rPr>
              <a:t>Conversations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GCAR Madness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Management Path Considerations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Root Causes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CAR Reviews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97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Repeat CARs:</a:t>
            </a:r>
          </a:p>
          <a:p>
            <a:pPr algn="ctr"/>
            <a:endParaRPr lang="en-US" sz="1500" dirty="0" smtClean="0">
              <a:latin typeface="Arial" charset="0"/>
            </a:endParaRPr>
          </a:p>
          <a:p>
            <a:pPr algn="ctr"/>
            <a:r>
              <a:rPr lang="en-US" dirty="0" smtClean="0">
                <a:latin typeface="Arial" charset="0"/>
              </a:rPr>
              <a:t>Standard, Edition and Date</a:t>
            </a:r>
          </a:p>
          <a:p>
            <a:pPr algn="ctr"/>
            <a:r>
              <a:rPr lang="en-US" dirty="0" smtClean="0">
                <a:latin typeface="Arial" charset="0"/>
              </a:rPr>
              <a:t>Communication of Scope</a:t>
            </a:r>
          </a:p>
        </p:txBody>
      </p:sp>
    </p:spTree>
    <p:extLst>
      <p:ext uri="{BB962C8B-B14F-4D97-AF65-F5344CB8AC3E}">
        <p14:creationId xmlns:p14="http://schemas.microsoft.com/office/powerpoint/2010/main" val="36595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Repeat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rgbClr val="C00000"/>
                </a:solidFill>
              </a:rPr>
              <a:t>Background</a:t>
            </a:r>
            <a:endParaRPr lang="en-US" dirty="0" smtClean="0"/>
          </a:p>
          <a:p>
            <a:pPr lvl="0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Quality Initiative teams were assembled in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Quarter 2014 to address two global, repeat CAR concerns:</a:t>
            </a:r>
          </a:p>
          <a:p>
            <a:pPr marL="687388" lvl="0" indent="-347663">
              <a:buSzPct val="100000"/>
              <a:buFont typeface="+mj-lt"/>
              <a:buAutoNum type="arabicPeriod"/>
            </a:pPr>
            <a:r>
              <a:rPr lang="en-US" sz="2400" u="sng" dirty="0" smtClean="0"/>
              <a:t>Standard, Edition and Date</a:t>
            </a:r>
          </a:p>
          <a:p>
            <a:pPr marL="687388" lvl="0" indent="0">
              <a:buSzPct val="120000"/>
            </a:pPr>
            <a:r>
              <a:rPr lang="en-US" sz="2000" dirty="0"/>
              <a:t>CARs written due to inconsistencies found regarding the standard, edition, and/or date on datasheets, test records, or the communication of scope to the client.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include testing done to the wrong standard.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7388" lvl="0" indent="-347663">
              <a:buSzPct val="100000"/>
              <a:buFont typeface="+mj-lt"/>
              <a:buAutoNum type="arabicPeriod" startAt="2"/>
            </a:pPr>
            <a:r>
              <a:rPr lang="en-US" sz="2400" u="sng" dirty="0" smtClean="0"/>
              <a:t>Communication of Scope</a:t>
            </a:r>
          </a:p>
          <a:p>
            <a:pPr marL="687388" lvl="0" indent="0">
              <a:buSzPct val="120000"/>
            </a:pPr>
            <a:r>
              <a:rPr lang="en-US" sz="2000" dirty="0"/>
              <a:t>CARs regarding missing and/or erroneous communication of scope to the client.</a:t>
            </a:r>
            <a:endParaRPr lang="en-US" sz="20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2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Repeat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rgbClr val="C00000"/>
                </a:solidFill>
              </a:rPr>
              <a:t>FAQ #25 updated to include processing instructions for certain Repeat CARs</a:t>
            </a:r>
            <a:endParaRPr lang="en-US" dirty="0" smtClean="0"/>
          </a:p>
          <a:p>
            <a:pPr marL="687388" lvl="0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Standard, Edition and Date</a:t>
            </a:r>
          </a:p>
          <a:p>
            <a:pPr marL="687388" lvl="0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of Scope</a:t>
            </a:r>
          </a:p>
          <a:p>
            <a:pPr marL="0" lvl="0" indent="0">
              <a:buSzPct val="120000"/>
            </a:pPr>
            <a:endParaRPr lang="en-US" sz="2400" dirty="0"/>
          </a:p>
          <a:p>
            <a:pPr marL="0" lvl="0" indent="0">
              <a:buSzPct val="120000"/>
            </a:pPr>
            <a:r>
              <a:rPr lang="en-US" sz="2400" dirty="0" smtClean="0"/>
              <a:t>Other Repeat CAR issues may be added in the future.  Email notification will be sent as FAQ #25 is updated.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23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3068917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Champion </a:t>
            </a:r>
            <a:r>
              <a:rPr lang="en-US" i="1" dirty="0" smtClean="0">
                <a:solidFill>
                  <a:srgbClr val="FFC000"/>
                </a:solidFill>
                <a:latin typeface="Segoe Print" pitchFamily="2" charset="0"/>
              </a:rPr>
              <a:t>Conversations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8723"/>
            <a:ext cx="8229600" cy="20423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2600" b="1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I just verified a CAR as “ineffective”.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GCAR will not let me edit the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new CAR that was created.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6126" y="1008668"/>
            <a:ext cx="744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GCAR Madness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864" y="3450207"/>
            <a:ext cx="7989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very common occurrence.  GCAR will not allow you to edit the CAR even though your name shows as Originator, Initiator and/or CAR Champion.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Notify Cheryl Adams or Jim Oates and they will implement the quick fix.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They will simply delete and then repopulate these fields:  owner’s region, owner’s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subregion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owner’s reporting location.</a:t>
            </a:r>
          </a:p>
        </p:txBody>
      </p:sp>
    </p:spTree>
    <p:extLst>
      <p:ext uri="{BB962C8B-B14F-4D97-AF65-F5344CB8AC3E}">
        <p14:creationId xmlns:p14="http://schemas.microsoft.com/office/powerpoint/2010/main" val="3945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0" grpId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The Global Quality Director’s name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must replace the executive’s name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in the CAR’s management path. 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But – Did you know…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450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Joe Taylor’s name only needs to appear once if it is the last one in the path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Having his name appear two consecutive times causes the CAR to escalate to him twice which is unnecessary and delays further escalation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07" y="4579859"/>
            <a:ext cx="29432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21" y="4598909"/>
            <a:ext cx="3105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1783" y="42365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Avoid: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500" y="42365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59D2D"/>
                </a:solidFill>
                <a:latin typeface="Arial" pitchFamily="34" charset="0"/>
                <a:cs typeface="Arial" pitchFamily="34" charset="0"/>
              </a:rPr>
              <a:t>Correct:</a:t>
            </a:r>
          </a:p>
        </p:txBody>
      </p:sp>
      <p:sp>
        <p:nvSpPr>
          <p:cNvPr id="5" name="Oval 4"/>
          <p:cNvSpPr/>
          <p:nvPr/>
        </p:nvSpPr>
        <p:spPr>
          <a:xfrm>
            <a:off x="2788892" y="5948313"/>
            <a:ext cx="1605040" cy="42420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n>
                <a:solidFill>
                  <a:schemeClr val="accent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1"/>
            <a:endCxn id="5" idx="5"/>
          </p:cNvCxnSpPr>
          <p:nvPr/>
        </p:nvCxnSpPr>
        <p:spPr>
          <a:xfrm>
            <a:off x="3023945" y="6010437"/>
            <a:ext cx="1134934" cy="29995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5" idx="7"/>
          </p:cNvCxnSpPr>
          <p:nvPr/>
        </p:nvCxnSpPr>
        <p:spPr>
          <a:xfrm flipV="1">
            <a:off x="3023945" y="6010437"/>
            <a:ext cx="1134934" cy="29995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750435" y="5949884"/>
            <a:ext cx="1605040" cy="424207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10165</TotalTime>
  <Words>586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UL_Basic_011010</vt:lpstr>
      <vt:lpstr>CAR Champion Calibration</vt:lpstr>
      <vt:lpstr>Topics</vt:lpstr>
      <vt:lpstr>PowerPoint Presentation</vt:lpstr>
      <vt:lpstr>Repeat CARs</vt:lpstr>
      <vt:lpstr>Repeat CARs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CAR Reviews</vt:lpstr>
      <vt:lpstr>CAR Reviews </vt:lpstr>
      <vt:lpstr>THANK YOU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Cheryl Adams</cp:lastModifiedBy>
  <cp:revision>627</cp:revision>
  <cp:lastPrinted>2014-12-05T19:48:33Z</cp:lastPrinted>
  <dcterms:created xsi:type="dcterms:W3CDTF">2011-03-29T18:20:08Z</dcterms:created>
  <dcterms:modified xsi:type="dcterms:W3CDTF">2015-06-12T14:15:49Z</dcterms:modified>
</cp:coreProperties>
</file>