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3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Q4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Kai Huang</a:t>
            </a:r>
          </a:p>
          <a:p>
            <a:pPr marL="0" indent="0">
              <a:buNone/>
            </a:pPr>
            <a:r>
              <a:rPr lang="en-US" dirty="0" smtClean="0"/>
              <a:t>Matt Marotto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Finding: Improvement CAR</a:t>
            </a:r>
          </a:p>
        </p:txBody>
      </p:sp>
      <p:pic>
        <p:nvPicPr>
          <p:cNvPr id="4" name="Content Placeholder 3" descr="CAR 123911101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848600" cy="5082381"/>
          </a:xfrm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Verification step was not designed to determine if the Corrective Action  prevented future reoccurrences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3810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Good CAR</a:t>
            </a:r>
            <a:endParaRPr lang="en-US" dirty="0"/>
          </a:p>
        </p:txBody>
      </p:sp>
      <p:pic>
        <p:nvPicPr>
          <p:cNvPr id="4" name="Content Placeholder 3" descr="CAR 123910307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8" y="1143001"/>
            <a:ext cx="8430002" cy="4950728"/>
          </a:xfrm>
        </p:spPr>
      </p:pic>
      <p:sp>
        <p:nvSpPr>
          <p:cNvPr id="5" name="TextBox 4"/>
          <p:cNvSpPr txBox="1"/>
          <p:nvPr/>
        </p:nvSpPr>
        <p:spPr>
          <a:xfrm>
            <a:off x="609600" y="2438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Good CAR</a:t>
            </a:r>
            <a:endParaRPr lang="en-US" dirty="0"/>
          </a:p>
        </p:txBody>
      </p:sp>
      <p:pic>
        <p:nvPicPr>
          <p:cNvPr id="4" name="Content Placeholder 3" descr="CAR 123910307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229600" cy="4798328"/>
          </a:xfrm>
        </p:spPr>
      </p:pic>
      <p:sp>
        <p:nvSpPr>
          <p:cNvPr id="5" name="TextBox 4"/>
          <p:cNvSpPr txBox="1"/>
          <p:nvPr/>
        </p:nvSpPr>
        <p:spPr>
          <a:xfrm>
            <a:off x="609600" y="2590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Indicates Stakeholders that were consulted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0429" y="2717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Detailed analysis includes technical overview of relationship between test methods and standards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365759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CAR owner consulted with PDE, included email response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5473" y="4495800"/>
            <a:ext cx="170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Root cause analysis summarizes overall analysis, and confirms competency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13857" y="2717200"/>
            <a:ext cx="957943" cy="18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34000" y="3132698"/>
            <a:ext cx="816429" cy="1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</p:cNvCxnSpPr>
          <p:nvPr/>
        </p:nvCxnSpPr>
        <p:spPr>
          <a:xfrm flipH="1" flipV="1">
            <a:off x="5943600" y="3810001"/>
            <a:ext cx="381000" cy="170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1"/>
          </p:cNvCxnSpPr>
          <p:nvPr/>
        </p:nvCxnSpPr>
        <p:spPr>
          <a:xfrm flipH="1" flipV="1">
            <a:off x="5742215" y="4800600"/>
            <a:ext cx="493258" cy="110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Good CAR</a:t>
            </a:r>
            <a:endParaRPr lang="en-US" dirty="0"/>
          </a:p>
        </p:txBody>
      </p:sp>
      <p:pic>
        <p:nvPicPr>
          <p:cNvPr id="4" name="Content Placeholder 3" descr="Milestone for CAR-123910307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798328"/>
          </a:xfrm>
        </p:spPr>
      </p:pic>
      <p:sp>
        <p:nvSpPr>
          <p:cNvPr id="5" name="TextBox 4"/>
          <p:cNvSpPr txBox="1"/>
          <p:nvPr/>
        </p:nvSpPr>
        <p:spPr>
          <a:xfrm>
            <a:off x="5943600" y="357196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Milestone included additional detail from SOP and confirmation with additional staff consulted as part of the Objective Evidence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24400" y="4172128"/>
            <a:ext cx="1143000" cy="95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 Good CAR</a:t>
            </a:r>
            <a:endParaRPr lang="en-US" dirty="0"/>
          </a:p>
        </p:txBody>
      </p:sp>
      <p:pic>
        <p:nvPicPr>
          <p:cNvPr id="4" name="Content Placeholder 3" descr="CAR 123910427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765894"/>
          </a:xfrm>
        </p:spPr>
      </p:pic>
      <p:sp>
        <p:nvSpPr>
          <p:cNvPr id="6" name="TextBox 5"/>
          <p:cNvSpPr txBox="1"/>
          <p:nvPr/>
        </p:nvSpPr>
        <p:spPr>
          <a:xfrm>
            <a:off x="990600" y="282049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 Good CAR </a:t>
            </a:r>
            <a:endParaRPr lang="en-US" dirty="0"/>
          </a:p>
        </p:txBody>
      </p:sp>
      <p:pic>
        <p:nvPicPr>
          <p:cNvPr id="4" name="Content Placeholder 3" descr="CAR 123910427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765894"/>
          </a:xfrm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Corrective Action  was established to directly address the non-conformance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10200" y="3158698"/>
            <a:ext cx="914400" cy="72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 Good CAR </a:t>
            </a:r>
            <a:endParaRPr lang="en-US" dirty="0"/>
          </a:p>
        </p:txBody>
      </p:sp>
      <p:pic>
        <p:nvPicPr>
          <p:cNvPr id="4" name="Content Placeholder 3" descr="Milestone for CAR-123910427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29600" cy="4461094"/>
          </a:xfrm>
        </p:spPr>
      </p:pic>
      <p:sp>
        <p:nvSpPr>
          <p:cNvPr id="5" name="TextBox 4"/>
          <p:cNvSpPr txBox="1"/>
          <p:nvPr/>
        </p:nvSpPr>
        <p:spPr>
          <a:xfrm>
            <a:off x="4953000" y="2667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Milestone addresses correction of data sheet and includes a link to the document in DMS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581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657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Milestone also includes verification by Engineering Leader and provides audit trail by requesting an SR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67200" y="2667000"/>
            <a:ext cx="685800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3581400" y="2743200"/>
            <a:ext cx="1371600" cy="1237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2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Improvement CAR</a:t>
            </a:r>
            <a:endParaRPr lang="en-US" dirty="0"/>
          </a:p>
        </p:txBody>
      </p:sp>
      <p:pic>
        <p:nvPicPr>
          <p:cNvPr id="4" name="Content Placeholder 3" descr="CAR 123911101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7848600" cy="4830763"/>
          </a:xfrm>
        </p:spPr>
      </p:pic>
      <p:sp>
        <p:nvSpPr>
          <p:cNvPr id="5" name="TextBox 4"/>
          <p:cNvSpPr txBox="1"/>
          <p:nvPr/>
        </p:nvSpPr>
        <p:spPr>
          <a:xfrm>
            <a:off x="762000" y="304338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Improvement CAR</a:t>
            </a:r>
            <a:endParaRPr lang="en-US" dirty="0"/>
          </a:p>
        </p:txBody>
      </p:sp>
      <p:pic>
        <p:nvPicPr>
          <p:cNvPr id="4" name="Content Placeholder 3" descr="CAR 123911101 - IBM Lotus Not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467600" cy="5135563"/>
          </a:xfrm>
        </p:spPr>
      </p:pic>
      <p:sp>
        <p:nvSpPr>
          <p:cNvPr id="5" name="TextBox 4"/>
          <p:cNvSpPr txBox="1"/>
          <p:nvPr/>
        </p:nvSpPr>
        <p:spPr>
          <a:xfrm>
            <a:off x="1066800" y="26670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No mention of stakeholders consulted as part of analysis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2971800"/>
            <a:ext cx="1066800" cy="110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3581400"/>
            <a:ext cx="137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CAR analysis assumes that engineers are not checking the scope, however, there was no objective evidence submitted to reinforce this assumption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2200" y="36576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2012</Template>
  <TotalTime>148</TotalTime>
  <Words>192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ULTemplate</vt:lpstr>
      <vt:lpstr>Q4 CAR Analysis</vt:lpstr>
      <vt:lpstr>Finding: Good CAR</vt:lpstr>
      <vt:lpstr>Finding: Good CAR</vt:lpstr>
      <vt:lpstr>Finding: Good CAR</vt:lpstr>
      <vt:lpstr>Observation: Good CAR</vt:lpstr>
      <vt:lpstr>Observation: Good CAR </vt:lpstr>
      <vt:lpstr>Observation: Good CAR </vt:lpstr>
      <vt:lpstr>Finding: Improvement CAR</vt:lpstr>
      <vt:lpstr>Finding: Improvement CAR</vt:lpstr>
      <vt:lpstr>Finding: Improvement CAR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Marotto, Matthew J.</dc:creator>
  <cp:lastModifiedBy>Allison, Cheryl</cp:lastModifiedBy>
  <cp:revision>16</cp:revision>
  <dcterms:created xsi:type="dcterms:W3CDTF">2012-11-25T20:01:34Z</dcterms:created>
  <dcterms:modified xsi:type="dcterms:W3CDTF">2012-11-26T19:48:28Z</dcterms:modified>
</cp:coreProperties>
</file>