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9" r:id="rId4"/>
    <p:sldId id="274" r:id="rId5"/>
    <p:sldId id="273" r:id="rId6"/>
    <p:sldId id="272" r:id="rId7"/>
    <p:sldId id="258" r:id="rId8"/>
    <p:sldId id="259" r:id="rId9"/>
    <p:sldId id="277" r:id="rId10"/>
    <p:sldId id="260" r:id="rId11"/>
    <p:sldId id="282" r:id="rId12"/>
    <p:sldId id="281" r:id="rId13"/>
    <p:sldId id="283" r:id="rId14"/>
    <p:sldId id="293" r:id="rId15"/>
    <p:sldId id="271" r:id="rId16"/>
    <p:sldId id="297" r:id="rId17"/>
    <p:sldId id="294" r:id="rId18"/>
    <p:sldId id="284" r:id="rId19"/>
    <p:sldId id="287" r:id="rId20"/>
    <p:sldId id="285" r:id="rId21"/>
    <p:sldId id="275" r:id="rId22"/>
    <p:sldId id="279" r:id="rId23"/>
    <p:sldId id="261" r:id="rId24"/>
    <p:sldId id="262" r:id="rId25"/>
    <p:sldId id="263" r:id="rId26"/>
    <p:sldId id="295" r:id="rId27"/>
    <p:sldId id="290" r:id="rId28"/>
    <p:sldId id="291" r:id="rId29"/>
    <p:sldId id="265" r:id="rId30"/>
    <p:sldId id="266" r:id="rId31"/>
    <p:sldId id="296" r:id="rId32"/>
    <p:sldId id="268" r:id="rId33"/>
    <p:sldId id="276" r:id="rId34"/>
    <p:sldId id="286" r:id="rId35"/>
    <p:sldId id="288" r:id="rId36"/>
    <p:sldId id="289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Total</a:t>
            </a:r>
            <a:r>
              <a:rPr lang="en-US" sz="2400" baseline="0" dirty="0" smtClean="0">
                <a:solidFill>
                  <a:srgbClr val="0000FF"/>
                </a:solidFill>
              </a:rPr>
              <a:t> Completed Tags</a:t>
            </a:r>
            <a:endParaRPr lang="en-US" sz="2400" dirty="0">
              <a:solidFill>
                <a:srgbClr val="0000FF"/>
              </a:solidFill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701540779624769"/>
          <c:y val="0.16040601568699167"/>
          <c:w val="0.87681175269757949"/>
          <c:h val="0.7204008817449033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206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  <a:tileRect r="-100000" b="-100000"/>
              </a:gradFill>
              <a:ln>
                <a:solidFill>
                  <a:srgbClr val="00206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1.6975187129386605E-2"/>
                  <c:y val="-4.5959396983760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9.2591377466705559E-3"/>
                  <c:y val="-3.9831477385926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6234567901234566E-2"/>
                  <c:y val="-3.0639597989173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6975308641975308E-2"/>
                  <c:y val="-3.0639597989173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 (Q1-Q3)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62668</c:v>
                </c:pt>
                <c:pt idx="1">
                  <c:v>63054</c:v>
                </c:pt>
                <c:pt idx="2">
                  <c:v>66245</c:v>
                </c:pt>
                <c:pt idx="3">
                  <c:v>53548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02816"/>
        <c:axId val="21204352"/>
        <c:axId val="0"/>
      </c:bar3DChart>
      <c:catAx>
        <c:axId val="2120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04352"/>
        <c:crosses val="autoZero"/>
        <c:auto val="1"/>
        <c:lblAlgn val="ctr"/>
        <c:lblOffset val="100"/>
        <c:noMultiLvlLbl val="0"/>
      </c:catAx>
      <c:valAx>
        <c:axId val="21204352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21202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 smtClean="0"/>
              <a:t>2011 Tags</a:t>
            </a:r>
            <a:r>
              <a:rPr lang="en-US" sz="2800" baseline="0" dirty="0" smtClean="0"/>
              <a:t> by Region</a:t>
            </a:r>
            <a:endParaRPr lang="en-US" sz="2800" dirty="0"/>
          </a:p>
        </c:rich>
      </c:tx>
      <c:layout>
        <c:manualLayout>
          <c:xMode val="edge"/>
          <c:yMode val="edge"/>
          <c:x val="0.3532368523379022"/>
          <c:y val="1.8383758793504307E-2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587E-3"/>
          <c:y val="0.12980477750947356"/>
          <c:w val="0.85787413726062023"/>
          <c:h val="0.8242358255067656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2011</c:v>
                </c:pt>
              </c:strCache>
            </c:strRef>
          </c:tx>
          <c:explosion val="9"/>
          <c:dPt>
            <c:idx val="0"/>
            <c:bubble3D val="0"/>
            <c:spPr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4.433143773694955E-3"/>
                  <c:y val="-5.7771565150279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846371634101293E-2"/>
                  <c:y val="-7.9339912081241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959366190337318E-2"/>
                  <c:y val="-0.23297264655920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Asia</c:v>
                </c:pt>
                <c:pt idx="1">
                  <c:v>EULA</c:v>
                </c:pt>
                <c:pt idx="2">
                  <c:v>NA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22123</c:v>
                </c:pt>
                <c:pt idx="1">
                  <c:v>1502</c:v>
                </c:pt>
                <c:pt idx="2">
                  <c:v>29923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1265189073588"/>
          <c:y val="0.14815017649132212"/>
          <c:w val="0.82777243122387478"/>
          <c:h val="0.398684620345223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c:spPr>
          <c:invertIfNegative val="0"/>
          <c:cat>
            <c:strRef>
              <c:f>Sheet1!$A$2:$A$22</c:f>
              <c:strCache>
                <c:ptCount val="21"/>
                <c:pt idx="0">
                  <c:v>Appliances</c:v>
                </c:pt>
                <c:pt idx="1">
                  <c:v>Automotive</c:v>
                </c:pt>
                <c:pt idx="2">
                  <c:v>Components - General Use</c:v>
                </c:pt>
                <c:pt idx="3">
                  <c:v>Consumer Electronics</c:v>
                </c:pt>
                <c:pt idx="4">
                  <c:v>Fire</c:v>
                </c:pt>
                <c:pt idx="5">
                  <c:v>Gas &amp; Oil</c:v>
                </c:pt>
                <c:pt idx="6">
                  <c:v>Hazardous Locations</c:v>
                </c:pt>
                <c:pt idx="7">
                  <c:v>HVAC</c:v>
                </c:pt>
                <c:pt idx="8">
                  <c:v>ICE</c:v>
                </c:pt>
                <c:pt idx="9">
                  <c:v>Insulating Materials &amp; Devices</c:v>
                </c:pt>
                <c:pt idx="10">
                  <c:v>ITE</c:v>
                </c:pt>
                <c:pt idx="11">
                  <c:v>Lighting</c:v>
                </c:pt>
                <c:pt idx="12">
                  <c:v>Medical &amp; Dental</c:v>
                </c:pt>
                <c:pt idx="13">
                  <c:v>Personal Protection Equipment (PPE)/Personal Flotation Devices (PFD)</c:v>
                </c:pt>
                <c:pt idx="14">
                  <c:v>Power Distribution</c:v>
                </c:pt>
                <c:pt idx="15">
                  <c:v>Renewable Energy</c:v>
                </c:pt>
                <c:pt idx="16">
                  <c:v>Security &amp; Signaling</c:v>
                </c:pt>
                <c:pt idx="17">
                  <c:v>Telecom</c:v>
                </c:pt>
                <c:pt idx="18">
                  <c:v>Unassigned</c:v>
                </c:pt>
                <c:pt idx="19">
                  <c:v>Water</c:v>
                </c:pt>
                <c:pt idx="20">
                  <c:v>Wire &amp; Cable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136</c:v>
                </c:pt>
                <c:pt idx="2">
                  <c:v>616</c:v>
                </c:pt>
                <c:pt idx="3">
                  <c:v>101</c:v>
                </c:pt>
                <c:pt idx="4">
                  <c:v>3581</c:v>
                </c:pt>
                <c:pt idx="5">
                  <c:v>863</c:v>
                </c:pt>
                <c:pt idx="6">
                  <c:v>219</c:v>
                </c:pt>
                <c:pt idx="7">
                  <c:v>703</c:v>
                </c:pt>
                <c:pt idx="8">
                  <c:v>185</c:v>
                </c:pt>
                <c:pt idx="9">
                  <c:v>16786</c:v>
                </c:pt>
                <c:pt idx="10">
                  <c:v>86</c:v>
                </c:pt>
                <c:pt idx="11">
                  <c:v>233</c:v>
                </c:pt>
                <c:pt idx="12">
                  <c:v>57</c:v>
                </c:pt>
                <c:pt idx="13">
                  <c:v>421</c:v>
                </c:pt>
                <c:pt idx="14">
                  <c:v>2133</c:v>
                </c:pt>
                <c:pt idx="15">
                  <c:v>728</c:v>
                </c:pt>
                <c:pt idx="16">
                  <c:v>463</c:v>
                </c:pt>
                <c:pt idx="17">
                  <c:v>15</c:v>
                </c:pt>
                <c:pt idx="18">
                  <c:v>114</c:v>
                </c:pt>
                <c:pt idx="19">
                  <c:v>389</c:v>
                </c:pt>
                <c:pt idx="20">
                  <c:v>24349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50976"/>
        <c:axId val="22156416"/>
      </c:barChart>
      <c:catAx>
        <c:axId val="19950976"/>
        <c:scaling>
          <c:orientation val="minMax"/>
        </c:scaling>
        <c:delete val="0"/>
        <c:axPos val="b"/>
        <c:majorTickMark val="out"/>
        <c:minorTickMark val="none"/>
        <c:tickLblPos val="nextTo"/>
        <c:crossAx val="22156416"/>
        <c:crosses val="autoZero"/>
        <c:auto val="1"/>
        <c:lblAlgn val="ctr"/>
        <c:lblOffset val="100"/>
        <c:noMultiLvlLbl val="0"/>
      </c:catAx>
      <c:valAx>
        <c:axId val="2215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50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15FE5-F89B-460D-A548-027E3AD34DC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AF986A4-A47E-4435-AF33-D9EDFF129BF8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Select Sample</a:t>
          </a:r>
          <a:endParaRPr lang="en-US" b="1" dirty="0">
            <a:solidFill>
              <a:schemeClr val="tx1"/>
            </a:solidFill>
          </a:endParaRPr>
        </a:p>
      </dgm:t>
    </dgm:pt>
    <dgm:pt modelId="{555D7755-A4BD-43DC-BF99-CE52A464B30F}" type="parTrans" cxnId="{A7CDA0FA-7372-403D-BBD1-077E9BEF5729}">
      <dgm:prSet/>
      <dgm:spPr/>
      <dgm:t>
        <a:bodyPr/>
        <a:lstStyle/>
        <a:p>
          <a:endParaRPr lang="en-US"/>
        </a:p>
      </dgm:t>
    </dgm:pt>
    <dgm:pt modelId="{16C7C635-7660-4C05-A94B-9383DDE587CF}" type="sibTrans" cxnId="{A7CDA0FA-7372-403D-BBD1-077E9BEF5729}">
      <dgm:prSet/>
      <dgm:spPr/>
      <dgm:t>
        <a:bodyPr/>
        <a:lstStyle/>
        <a:p>
          <a:endParaRPr lang="en-US"/>
        </a:p>
      </dgm:t>
    </dgm:pt>
    <dgm:pt modelId="{04E3EE03-7230-4907-97DD-45A080DCAD7D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Manufacturer Sends Sample</a:t>
          </a:r>
          <a:endParaRPr lang="en-US" b="1" dirty="0">
            <a:solidFill>
              <a:schemeClr val="tx1"/>
            </a:solidFill>
          </a:endParaRPr>
        </a:p>
      </dgm:t>
    </dgm:pt>
    <dgm:pt modelId="{7FB4E945-AD82-4207-88BD-43A88DD91C9D}" type="parTrans" cxnId="{4C198751-9A33-4285-8854-4905E4ED651D}">
      <dgm:prSet/>
      <dgm:spPr/>
      <dgm:t>
        <a:bodyPr/>
        <a:lstStyle/>
        <a:p>
          <a:endParaRPr lang="en-US"/>
        </a:p>
      </dgm:t>
    </dgm:pt>
    <dgm:pt modelId="{9F40E4AD-8273-4B61-B8A9-3B3C13D589BE}" type="sibTrans" cxnId="{4C198751-9A33-4285-8854-4905E4ED651D}">
      <dgm:prSet/>
      <dgm:spPr/>
      <dgm:t>
        <a:bodyPr/>
        <a:lstStyle/>
        <a:p>
          <a:endParaRPr lang="en-US"/>
        </a:p>
      </dgm:t>
    </dgm:pt>
    <dgm:pt modelId="{7E2DAA00-7901-4BF5-BD86-E2AEE012DFED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 Arrives</a:t>
          </a:r>
          <a:endParaRPr lang="en-US" b="1" dirty="0">
            <a:solidFill>
              <a:schemeClr val="tx1"/>
            </a:solidFill>
          </a:endParaRPr>
        </a:p>
      </dgm:t>
    </dgm:pt>
    <dgm:pt modelId="{803F238C-7007-4D12-8C3B-349A92D5BAF1}" type="parTrans" cxnId="{0619FB37-454A-4549-82F3-31D7CF30198B}">
      <dgm:prSet/>
      <dgm:spPr/>
      <dgm:t>
        <a:bodyPr/>
        <a:lstStyle/>
        <a:p>
          <a:endParaRPr lang="en-US"/>
        </a:p>
      </dgm:t>
    </dgm:pt>
    <dgm:pt modelId="{36CDFB08-41FE-4D4D-AB8A-2AF1D4BF9728}" type="sibTrans" cxnId="{0619FB37-454A-4549-82F3-31D7CF30198B}">
      <dgm:prSet/>
      <dgm:spPr/>
      <dgm:t>
        <a:bodyPr/>
        <a:lstStyle/>
        <a:p>
          <a:endParaRPr lang="en-US"/>
        </a:p>
      </dgm:t>
    </dgm:pt>
    <dgm:pt modelId="{4E2E6957-065C-4AF4-8CE1-F9C343D10B8D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Create Datasheets</a:t>
          </a:r>
          <a:endParaRPr lang="en-US" b="1" dirty="0">
            <a:solidFill>
              <a:schemeClr val="tx1"/>
            </a:solidFill>
          </a:endParaRPr>
        </a:p>
      </dgm:t>
    </dgm:pt>
    <dgm:pt modelId="{B437FEC5-B8C8-4F9E-90A6-73DCCEC41D9C}" type="parTrans" cxnId="{22143A3E-7645-4269-81F7-7A75E93B33E3}">
      <dgm:prSet/>
      <dgm:spPr/>
      <dgm:t>
        <a:bodyPr/>
        <a:lstStyle/>
        <a:p>
          <a:endParaRPr lang="en-US"/>
        </a:p>
      </dgm:t>
    </dgm:pt>
    <dgm:pt modelId="{B0440D08-D3DE-44DC-8BB2-C904E659BC44}" type="sibTrans" cxnId="{22143A3E-7645-4269-81F7-7A75E93B33E3}">
      <dgm:prSet/>
      <dgm:spPr/>
      <dgm:t>
        <a:bodyPr/>
        <a:lstStyle/>
        <a:p>
          <a:endParaRPr lang="en-US"/>
        </a:p>
      </dgm:t>
    </dgm:pt>
    <dgm:pt modelId="{E57EFFAF-715D-4B67-BC6A-73A0ECDB18AB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Test</a:t>
          </a:r>
          <a:endParaRPr lang="en-US" b="1" dirty="0">
            <a:solidFill>
              <a:schemeClr val="tx1"/>
            </a:solidFill>
          </a:endParaRPr>
        </a:p>
      </dgm:t>
    </dgm:pt>
    <dgm:pt modelId="{98BD7E64-7EA8-415D-81F0-79AA8442D13A}" type="parTrans" cxnId="{7257D2C7-3979-434B-B8AE-06FA7E944CEB}">
      <dgm:prSet/>
      <dgm:spPr/>
      <dgm:t>
        <a:bodyPr/>
        <a:lstStyle/>
        <a:p>
          <a:endParaRPr lang="en-US"/>
        </a:p>
      </dgm:t>
    </dgm:pt>
    <dgm:pt modelId="{0100DF0F-2743-4685-BDAA-C67C3C49520A}" type="sibTrans" cxnId="{7257D2C7-3979-434B-B8AE-06FA7E944CEB}">
      <dgm:prSet/>
      <dgm:spPr/>
      <dgm:t>
        <a:bodyPr/>
        <a:lstStyle/>
        <a:p>
          <a:endParaRPr lang="en-US"/>
        </a:p>
      </dgm:t>
    </dgm:pt>
    <dgm:pt modelId="{6AB4F67E-E02C-44BC-882F-DD624D089E6B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Report Results</a:t>
          </a:r>
          <a:endParaRPr lang="en-US" b="1" dirty="0">
            <a:solidFill>
              <a:schemeClr val="tx1"/>
            </a:solidFill>
          </a:endParaRPr>
        </a:p>
      </dgm:t>
    </dgm:pt>
    <dgm:pt modelId="{D4DDCA6E-05D0-4175-B72F-5A2C7CAC5798}" type="parTrans" cxnId="{1341F4D1-2730-40A7-B744-F937C60F6C6E}">
      <dgm:prSet/>
      <dgm:spPr/>
      <dgm:t>
        <a:bodyPr/>
        <a:lstStyle/>
        <a:p>
          <a:endParaRPr lang="en-US"/>
        </a:p>
      </dgm:t>
    </dgm:pt>
    <dgm:pt modelId="{D6427C03-E86A-4AEB-87AD-8FD6F6959718}" type="sibTrans" cxnId="{1341F4D1-2730-40A7-B744-F937C60F6C6E}">
      <dgm:prSet/>
      <dgm:spPr/>
      <dgm:t>
        <a:bodyPr/>
        <a:lstStyle/>
        <a:p>
          <a:endParaRPr lang="en-US"/>
        </a:p>
      </dgm:t>
    </dgm:pt>
    <dgm:pt modelId="{50B11650-0A96-47CE-884B-950E36CA7364}" type="pres">
      <dgm:prSet presAssocID="{DA615FE5-F89B-460D-A548-027E3AD34DCC}" presName="CompostProcess" presStyleCnt="0">
        <dgm:presLayoutVars>
          <dgm:dir/>
          <dgm:resizeHandles val="exact"/>
        </dgm:presLayoutVars>
      </dgm:prSet>
      <dgm:spPr/>
    </dgm:pt>
    <dgm:pt modelId="{99167937-638B-453D-80AC-78160A279DDD}" type="pres">
      <dgm:prSet presAssocID="{DA615FE5-F89B-460D-A548-027E3AD34DCC}" presName="arrow" presStyleLbl="bgShp" presStyleIdx="0" presStyleCnt="1"/>
      <dgm:spPr/>
    </dgm:pt>
    <dgm:pt modelId="{5350FB03-9AC3-46F5-AE24-27A626005C10}" type="pres">
      <dgm:prSet presAssocID="{DA615FE5-F89B-460D-A548-027E3AD34DCC}" presName="linearProcess" presStyleCnt="0"/>
      <dgm:spPr/>
    </dgm:pt>
    <dgm:pt modelId="{6941A817-2780-4588-B4E7-6A97B3829AB1}" type="pres">
      <dgm:prSet presAssocID="{BAF986A4-A47E-4435-AF33-D9EDFF129BF8}" presName="textNode" presStyleLbl="node1" presStyleIdx="0" presStyleCnt="6" custLinFactNeighborX="50284" custLinFactNeighborY="-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8238-9F2C-47F2-825F-484ADA11BD18}" type="pres">
      <dgm:prSet presAssocID="{16C7C635-7660-4C05-A94B-9383DDE587CF}" presName="sibTrans" presStyleCnt="0"/>
      <dgm:spPr/>
    </dgm:pt>
    <dgm:pt modelId="{CE18C8D2-7D57-44A9-B037-A73B74E186B7}" type="pres">
      <dgm:prSet presAssocID="{04E3EE03-7230-4907-97DD-45A080DCAD7D}" presName="textNode" presStyleLbl="node1" presStyleIdx="1" presStyleCnt="6" custLinFactNeighborX="50284" custLinFactNeighborY="-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05F4F-484A-4F70-AFEE-F684AB1BD549}" type="pres">
      <dgm:prSet presAssocID="{9F40E4AD-8273-4B61-B8A9-3B3C13D589BE}" presName="sibTrans" presStyleCnt="0"/>
      <dgm:spPr/>
    </dgm:pt>
    <dgm:pt modelId="{8927A257-34CE-440B-80AC-64C5C869F1A6}" type="pres">
      <dgm:prSet presAssocID="{7E2DAA00-7901-4BF5-BD86-E2AEE012DFED}" presName="textNode" presStyleLbl="node1" presStyleIdx="2" presStyleCnt="6" custLinFactNeighborX="50284" custLinFactNeighborY="-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9267C-935A-48C6-A5A6-A2D4A932C1DA}" type="pres">
      <dgm:prSet presAssocID="{36CDFB08-41FE-4D4D-AB8A-2AF1D4BF9728}" presName="sibTrans" presStyleCnt="0"/>
      <dgm:spPr/>
    </dgm:pt>
    <dgm:pt modelId="{AABD0273-4FFB-4268-885B-E6F743027B7A}" type="pres">
      <dgm:prSet presAssocID="{4E2E6957-065C-4AF4-8CE1-F9C343D10B8D}" presName="textNode" presStyleLbl="node1" presStyleIdx="3" presStyleCnt="6" custLinFactNeighborX="50284" custLinFactNeighborY="-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F6F80-84C9-4CF6-8660-61F781DB561F}" type="pres">
      <dgm:prSet presAssocID="{B0440D08-D3DE-44DC-8BB2-C904E659BC44}" presName="sibTrans" presStyleCnt="0"/>
      <dgm:spPr/>
    </dgm:pt>
    <dgm:pt modelId="{4291F3CF-C367-49EA-B0E7-6791D94BE6AA}" type="pres">
      <dgm:prSet presAssocID="{E57EFFAF-715D-4B67-BC6A-73A0ECDB18AB}" presName="textNode" presStyleLbl="node1" presStyleIdx="4" presStyleCnt="6" custLinFactNeighborX="50284" custLinFactNeighborY="-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3A3F2-EFCF-4EE3-A612-5E81939E7343}" type="pres">
      <dgm:prSet presAssocID="{0100DF0F-2743-4685-BDAA-C67C3C49520A}" presName="sibTrans" presStyleCnt="0"/>
      <dgm:spPr/>
    </dgm:pt>
    <dgm:pt modelId="{11E7C1F8-1277-43C6-879E-7AA10719EF89}" type="pres">
      <dgm:prSet presAssocID="{6AB4F67E-E02C-44BC-882F-DD624D089E6B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57D2C7-3979-434B-B8AE-06FA7E944CEB}" srcId="{DA615FE5-F89B-460D-A548-027E3AD34DCC}" destId="{E57EFFAF-715D-4B67-BC6A-73A0ECDB18AB}" srcOrd="4" destOrd="0" parTransId="{98BD7E64-7EA8-415D-81F0-79AA8442D13A}" sibTransId="{0100DF0F-2743-4685-BDAA-C67C3C49520A}"/>
    <dgm:cxn modelId="{0619FB37-454A-4549-82F3-31D7CF30198B}" srcId="{DA615FE5-F89B-460D-A548-027E3AD34DCC}" destId="{7E2DAA00-7901-4BF5-BD86-E2AEE012DFED}" srcOrd="2" destOrd="0" parTransId="{803F238C-7007-4D12-8C3B-349A92D5BAF1}" sibTransId="{36CDFB08-41FE-4D4D-AB8A-2AF1D4BF9728}"/>
    <dgm:cxn modelId="{219C1A00-8115-47B3-8F1C-D270F0E67D4A}" type="presOf" srcId="{DA615FE5-F89B-460D-A548-027E3AD34DCC}" destId="{50B11650-0A96-47CE-884B-950E36CA7364}" srcOrd="0" destOrd="0" presId="urn:microsoft.com/office/officeart/2005/8/layout/hProcess9"/>
    <dgm:cxn modelId="{D173B424-7122-43A6-84EE-BF004CA2D13B}" type="presOf" srcId="{BAF986A4-A47E-4435-AF33-D9EDFF129BF8}" destId="{6941A817-2780-4588-B4E7-6A97B3829AB1}" srcOrd="0" destOrd="0" presId="urn:microsoft.com/office/officeart/2005/8/layout/hProcess9"/>
    <dgm:cxn modelId="{22143A3E-7645-4269-81F7-7A75E93B33E3}" srcId="{DA615FE5-F89B-460D-A548-027E3AD34DCC}" destId="{4E2E6957-065C-4AF4-8CE1-F9C343D10B8D}" srcOrd="3" destOrd="0" parTransId="{B437FEC5-B8C8-4F9E-90A6-73DCCEC41D9C}" sibTransId="{B0440D08-D3DE-44DC-8BB2-C904E659BC44}"/>
    <dgm:cxn modelId="{4C198751-9A33-4285-8854-4905E4ED651D}" srcId="{DA615FE5-F89B-460D-A548-027E3AD34DCC}" destId="{04E3EE03-7230-4907-97DD-45A080DCAD7D}" srcOrd="1" destOrd="0" parTransId="{7FB4E945-AD82-4207-88BD-43A88DD91C9D}" sibTransId="{9F40E4AD-8273-4B61-B8A9-3B3C13D589BE}"/>
    <dgm:cxn modelId="{1341F4D1-2730-40A7-B744-F937C60F6C6E}" srcId="{DA615FE5-F89B-460D-A548-027E3AD34DCC}" destId="{6AB4F67E-E02C-44BC-882F-DD624D089E6B}" srcOrd="5" destOrd="0" parTransId="{D4DDCA6E-05D0-4175-B72F-5A2C7CAC5798}" sibTransId="{D6427C03-E86A-4AEB-87AD-8FD6F6959718}"/>
    <dgm:cxn modelId="{448D6520-AB2E-46B2-8028-ED2741038660}" type="presOf" srcId="{4E2E6957-065C-4AF4-8CE1-F9C343D10B8D}" destId="{AABD0273-4FFB-4268-885B-E6F743027B7A}" srcOrd="0" destOrd="0" presId="urn:microsoft.com/office/officeart/2005/8/layout/hProcess9"/>
    <dgm:cxn modelId="{7DBCCB3B-CD5E-419E-8616-033F669CF683}" type="presOf" srcId="{7E2DAA00-7901-4BF5-BD86-E2AEE012DFED}" destId="{8927A257-34CE-440B-80AC-64C5C869F1A6}" srcOrd="0" destOrd="0" presId="urn:microsoft.com/office/officeart/2005/8/layout/hProcess9"/>
    <dgm:cxn modelId="{313B372C-387F-4927-8E67-F0515235C625}" type="presOf" srcId="{6AB4F67E-E02C-44BC-882F-DD624D089E6B}" destId="{11E7C1F8-1277-43C6-879E-7AA10719EF89}" srcOrd="0" destOrd="0" presId="urn:microsoft.com/office/officeart/2005/8/layout/hProcess9"/>
    <dgm:cxn modelId="{067C51BE-9577-416C-AC09-DFC2F0A59BD7}" type="presOf" srcId="{04E3EE03-7230-4907-97DD-45A080DCAD7D}" destId="{CE18C8D2-7D57-44A9-B037-A73B74E186B7}" srcOrd="0" destOrd="0" presId="urn:microsoft.com/office/officeart/2005/8/layout/hProcess9"/>
    <dgm:cxn modelId="{A7CDA0FA-7372-403D-BBD1-077E9BEF5729}" srcId="{DA615FE5-F89B-460D-A548-027E3AD34DCC}" destId="{BAF986A4-A47E-4435-AF33-D9EDFF129BF8}" srcOrd="0" destOrd="0" parTransId="{555D7755-A4BD-43DC-BF99-CE52A464B30F}" sibTransId="{16C7C635-7660-4C05-A94B-9383DDE587CF}"/>
    <dgm:cxn modelId="{88284328-6E28-4138-A44E-AEC389EE2204}" type="presOf" srcId="{E57EFFAF-715D-4B67-BC6A-73A0ECDB18AB}" destId="{4291F3CF-C367-49EA-B0E7-6791D94BE6AA}" srcOrd="0" destOrd="0" presId="urn:microsoft.com/office/officeart/2005/8/layout/hProcess9"/>
    <dgm:cxn modelId="{CDA1C8E4-5DED-4584-B19B-DD816E4DED91}" type="presParOf" srcId="{50B11650-0A96-47CE-884B-950E36CA7364}" destId="{99167937-638B-453D-80AC-78160A279DDD}" srcOrd="0" destOrd="0" presId="urn:microsoft.com/office/officeart/2005/8/layout/hProcess9"/>
    <dgm:cxn modelId="{A5970F72-3E38-472D-8D16-C215120B6EFE}" type="presParOf" srcId="{50B11650-0A96-47CE-884B-950E36CA7364}" destId="{5350FB03-9AC3-46F5-AE24-27A626005C10}" srcOrd="1" destOrd="0" presId="urn:microsoft.com/office/officeart/2005/8/layout/hProcess9"/>
    <dgm:cxn modelId="{C0A687BC-AE93-4A83-BDE4-CFCC6CEEC080}" type="presParOf" srcId="{5350FB03-9AC3-46F5-AE24-27A626005C10}" destId="{6941A817-2780-4588-B4E7-6A97B3829AB1}" srcOrd="0" destOrd="0" presId="urn:microsoft.com/office/officeart/2005/8/layout/hProcess9"/>
    <dgm:cxn modelId="{E5155AB9-C4CE-412A-8105-58C85E641851}" type="presParOf" srcId="{5350FB03-9AC3-46F5-AE24-27A626005C10}" destId="{ADD38238-9F2C-47F2-825F-484ADA11BD18}" srcOrd="1" destOrd="0" presId="urn:microsoft.com/office/officeart/2005/8/layout/hProcess9"/>
    <dgm:cxn modelId="{24641531-F6AE-44D6-B1EE-FC182221131A}" type="presParOf" srcId="{5350FB03-9AC3-46F5-AE24-27A626005C10}" destId="{CE18C8D2-7D57-44A9-B037-A73B74E186B7}" srcOrd="2" destOrd="0" presId="urn:microsoft.com/office/officeart/2005/8/layout/hProcess9"/>
    <dgm:cxn modelId="{8BC1A308-5D23-4DCE-9033-FC3FF9118784}" type="presParOf" srcId="{5350FB03-9AC3-46F5-AE24-27A626005C10}" destId="{C0605F4F-484A-4F70-AFEE-F684AB1BD549}" srcOrd="3" destOrd="0" presId="urn:microsoft.com/office/officeart/2005/8/layout/hProcess9"/>
    <dgm:cxn modelId="{52C951D7-7ECF-47D5-9BAA-3356EAEF57F6}" type="presParOf" srcId="{5350FB03-9AC3-46F5-AE24-27A626005C10}" destId="{8927A257-34CE-440B-80AC-64C5C869F1A6}" srcOrd="4" destOrd="0" presId="urn:microsoft.com/office/officeart/2005/8/layout/hProcess9"/>
    <dgm:cxn modelId="{646C3B8C-8121-4E7B-837C-129B27D76366}" type="presParOf" srcId="{5350FB03-9AC3-46F5-AE24-27A626005C10}" destId="{23F9267C-935A-48C6-A5A6-A2D4A932C1DA}" srcOrd="5" destOrd="0" presId="urn:microsoft.com/office/officeart/2005/8/layout/hProcess9"/>
    <dgm:cxn modelId="{0D44F0CD-09C3-487D-A3E4-90BC117ECD66}" type="presParOf" srcId="{5350FB03-9AC3-46F5-AE24-27A626005C10}" destId="{AABD0273-4FFB-4268-885B-E6F743027B7A}" srcOrd="6" destOrd="0" presId="urn:microsoft.com/office/officeart/2005/8/layout/hProcess9"/>
    <dgm:cxn modelId="{625EFEA7-0A37-4F90-AAF3-739E98874623}" type="presParOf" srcId="{5350FB03-9AC3-46F5-AE24-27A626005C10}" destId="{5A4F6F80-84C9-4CF6-8660-61F781DB561F}" srcOrd="7" destOrd="0" presId="urn:microsoft.com/office/officeart/2005/8/layout/hProcess9"/>
    <dgm:cxn modelId="{A72068A9-D122-475E-9FA2-09036ADF7AA7}" type="presParOf" srcId="{5350FB03-9AC3-46F5-AE24-27A626005C10}" destId="{4291F3CF-C367-49EA-B0E7-6791D94BE6AA}" srcOrd="8" destOrd="0" presId="urn:microsoft.com/office/officeart/2005/8/layout/hProcess9"/>
    <dgm:cxn modelId="{42A11732-E5B0-4A81-A3DA-D025697B1C41}" type="presParOf" srcId="{5350FB03-9AC3-46F5-AE24-27A626005C10}" destId="{7423A3F2-EFCF-4EE3-A612-5E81939E7343}" srcOrd="9" destOrd="0" presId="urn:microsoft.com/office/officeart/2005/8/layout/hProcess9"/>
    <dgm:cxn modelId="{0F93C679-0E52-4981-A2F6-55B7B077CE46}" type="presParOf" srcId="{5350FB03-9AC3-46F5-AE24-27A626005C10}" destId="{11E7C1F8-1277-43C6-879E-7AA10719EF8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C47DC-4E56-409F-A356-3292BD15A3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A2E0B7-13FC-4BA0-84D4-ECBEAA7AED40}">
      <dgm:prSet phldrT="[Text]"/>
      <dgm:spPr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Obtain Criteria</a:t>
          </a:r>
          <a:endParaRPr lang="en-US" dirty="0"/>
        </a:p>
      </dgm:t>
    </dgm:pt>
    <dgm:pt modelId="{AB841E7E-5B6B-4AFE-BD41-6BF5FDD2BDE7}" type="parTrans" cxnId="{5653A27F-7A85-496A-98A6-AC87C1F737A4}">
      <dgm:prSet/>
      <dgm:spPr/>
      <dgm:t>
        <a:bodyPr/>
        <a:lstStyle/>
        <a:p>
          <a:endParaRPr lang="en-US"/>
        </a:p>
      </dgm:t>
    </dgm:pt>
    <dgm:pt modelId="{76CC999F-0537-418B-AF8B-36D1B69A8AF8}" type="sibTrans" cxnId="{5653A27F-7A85-496A-98A6-AC87C1F737A4}">
      <dgm:prSet/>
      <dgm:spPr/>
      <dgm:t>
        <a:bodyPr/>
        <a:lstStyle/>
        <a:p>
          <a:endParaRPr lang="en-US"/>
        </a:p>
      </dgm:t>
    </dgm:pt>
    <dgm:pt modelId="{5959FDD1-FE4D-491C-B216-41903CAB353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Get DS	</a:t>
          </a:r>
          <a:endParaRPr lang="en-US" dirty="0"/>
        </a:p>
      </dgm:t>
    </dgm:pt>
    <dgm:pt modelId="{0B776673-887A-4772-A147-9D8A820670C6}" type="parTrans" cxnId="{B5E2DD5C-6653-4326-9074-56126758B8BA}">
      <dgm:prSet/>
      <dgm:spPr/>
      <dgm:t>
        <a:bodyPr/>
        <a:lstStyle/>
        <a:p>
          <a:endParaRPr lang="en-US"/>
        </a:p>
      </dgm:t>
    </dgm:pt>
    <dgm:pt modelId="{06E2CF8B-674C-417D-A0A1-5FF314026118}" type="sibTrans" cxnId="{B5E2DD5C-6653-4326-9074-56126758B8BA}">
      <dgm:prSet/>
      <dgm:spPr/>
      <dgm:t>
        <a:bodyPr/>
        <a:lstStyle/>
        <a:p>
          <a:endParaRPr lang="en-US"/>
        </a:p>
      </dgm:t>
    </dgm:pt>
    <dgm:pt modelId="{BC41B6A2-B297-4473-BBBA-5A768795A9B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Complete DS</a:t>
          </a:r>
          <a:endParaRPr lang="en-US" dirty="0"/>
        </a:p>
      </dgm:t>
    </dgm:pt>
    <dgm:pt modelId="{49BE29D1-9FDA-4754-8BED-CDD003C09659}" type="parTrans" cxnId="{948A0065-5152-4BCF-8D2C-17EBCFAE4A17}">
      <dgm:prSet/>
      <dgm:spPr/>
      <dgm:t>
        <a:bodyPr/>
        <a:lstStyle/>
        <a:p>
          <a:endParaRPr lang="en-US"/>
        </a:p>
      </dgm:t>
    </dgm:pt>
    <dgm:pt modelId="{BA41A5D1-A8BC-48A5-9272-C4745FBE1B04}" type="sibTrans" cxnId="{948A0065-5152-4BCF-8D2C-17EBCFAE4A17}">
      <dgm:prSet/>
      <dgm:spPr/>
      <dgm:t>
        <a:bodyPr/>
        <a:lstStyle/>
        <a:p>
          <a:endParaRPr lang="en-US"/>
        </a:p>
      </dgm:t>
    </dgm:pt>
    <dgm:pt modelId="{8DA33644-AEC2-4E1A-B6E8-159C5B563CB4}" type="pres">
      <dgm:prSet presAssocID="{F87C47DC-4E56-409F-A356-3292BD15A342}" presName="Name0" presStyleCnt="0">
        <dgm:presLayoutVars>
          <dgm:dir/>
          <dgm:animLvl val="lvl"/>
          <dgm:resizeHandles val="exact"/>
        </dgm:presLayoutVars>
      </dgm:prSet>
      <dgm:spPr/>
    </dgm:pt>
    <dgm:pt modelId="{41FE30B9-F295-4563-BDC9-652CA2321A68}" type="pres">
      <dgm:prSet presAssocID="{CAA2E0B7-13FC-4BA0-84D4-ECBEAA7AED4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5B731-ED6A-439E-81BF-93F16DA63A4D}" type="pres">
      <dgm:prSet presAssocID="{76CC999F-0537-418B-AF8B-36D1B69A8AF8}" presName="parTxOnlySpace" presStyleCnt="0"/>
      <dgm:spPr/>
    </dgm:pt>
    <dgm:pt modelId="{8F32FF3B-8F6A-4278-AD7A-8F91EFA77AB6}" type="pres">
      <dgm:prSet presAssocID="{5959FDD1-FE4D-491C-B216-41903CAB353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69919-F7EB-47D8-AFEB-2BBC311B6034}" type="pres">
      <dgm:prSet presAssocID="{06E2CF8B-674C-417D-A0A1-5FF314026118}" presName="parTxOnlySpace" presStyleCnt="0"/>
      <dgm:spPr/>
    </dgm:pt>
    <dgm:pt modelId="{E289169D-3B21-4560-A0B3-F3351B5EB238}" type="pres">
      <dgm:prSet presAssocID="{BC41B6A2-B297-4473-BBBA-5A768795A9B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D4F94-3B34-464C-B8FB-FB3FDE70661B}" type="presOf" srcId="{CAA2E0B7-13FC-4BA0-84D4-ECBEAA7AED40}" destId="{41FE30B9-F295-4563-BDC9-652CA2321A68}" srcOrd="0" destOrd="0" presId="urn:microsoft.com/office/officeart/2005/8/layout/chevron1"/>
    <dgm:cxn modelId="{0113DDB0-C718-46D8-B66A-2DA5A32C5A79}" type="presOf" srcId="{BC41B6A2-B297-4473-BBBA-5A768795A9B2}" destId="{E289169D-3B21-4560-A0B3-F3351B5EB238}" srcOrd="0" destOrd="0" presId="urn:microsoft.com/office/officeart/2005/8/layout/chevron1"/>
    <dgm:cxn modelId="{5653A27F-7A85-496A-98A6-AC87C1F737A4}" srcId="{F87C47DC-4E56-409F-A356-3292BD15A342}" destId="{CAA2E0B7-13FC-4BA0-84D4-ECBEAA7AED40}" srcOrd="0" destOrd="0" parTransId="{AB841E7E-5B6B-4AFE-BD41-6BF5FDD2BDE7}" sibTransId="{76CC999F-0537-418B-AF8B-36D1B69A8AF8}"/>
    <dgm:cxn modelId="{948A0065-5152-4BCF-8D2C-17EBCFAE4A17}" srcId="{F87C47DC-4E56-409F-A356-3292BD15A342}" destId="{BC41B6A2-B297-4473-BBBA-5A768795A9B2}" srcOrd="2" destOrd="0" parTransId="{49BE29D1-9FDA-4754-8BED-CDD003C09659}" sibTransId="{BA41A5D1-A8BC-48A5-9272-C4745FBE1B04}"/>
    <dgm:cxn modelId="{D62BD7CB-B921-460E-8416-FAA94DEB67BB}" type="presOf" srcId="{5959FDD1-FE4D-491C-B216-41903CAB3532}" destId="{8F32FF3B-8F6A-4278-AD7A-8F91EFA77AB6}" srcOrd="0" destOrd="0" presId="urn:microsoft.com/office/officeart/2005/8/layout/chevron1"/>
    <dgm:cxn modelId="{B5E2DD5C-6653-4326-9074-56126758B8BA}" srcId="{F87C47DC-4E56-409F-A356-3292BD15A342}" destId="{5959FDD1-FE4D-491C-B216-41903CAB3532}" srcOrd="1" destOrd="0" parTransId="{0B776673-887A-4772-A147-9D8A820670C6}" sibTransId="{06E2CF8B-674C-417D-A0A1-5FF314026118}"/>
    <dgm:cxn modelId="{F515E8DF-CE0C-4AE8-8F20-BD6DD1B77FED}" type="presOf" srcId="{F87C47DC-4E56-409F-A356-3292BD15A342}" destId="{8DA33644-AEC2-4E1A-B6E8-159C5B563CB4}" srcOrd="0" destOrd="0" presId="urn:microsoft.com/office/officeart/2005/8/layout/chevron1"/>
    <dgm:cxn modelId="{D1634DAC-948C-4FA2-A9EE-E25B932A8768}" type="presParOf" srcId="{8DA33644-AEC2-4E1A-B6E8-159C5B563CB4}" destId="{41FE30B9-F295-4563-BDC9-652CA2321A68}" srcOrd="0" destOrd="0" presId="urn:microsoft.com/office/officeart/2005/8/layout/chevron1"/>
    <dgm:cxn modelId="{F08A3A69-915E-4BF9-B800-CE9E68CDF345}" type="presParOf" srcId="{8DA33644-AEC2-4E1A-B6E8-159C5B563CB4}" destId="{4EB5B731-ED6A-439E-81BF-93F16DA63A4D}" srcOrd="1" destOrd="0" presId="urn:microsoft.com/office/officeart/2005/8/layout/chevron1"/>
    <dgm:cxn modelId="{C5B838B6-EEC7-436E-8F66-2D4CCE392480}" type="presParOf" srcId="{8DA33644-AEC2-4E1A-B6E8-159C5B563CB4}" destId="{8F32FF3B-8F6A-4278-AD7A-8F91EFA77AB6}" srcOrd="2" destOrd="0" presId="urn:microsoft.com/office/officeart/2005/8/layout/chevron1"/>
    <dgm:cxn modelId="{EEFE5A4A-E5FA-4F37-95CC-A19F4D4E901A}" type="presParOf" srcId="{8DA33644-AEC2-4E1A-B6E8-159C5B563CB4}" destId="{ABA69919-F7EB-47D8-AFEB-2BBC311B6034}" srcOrd="3" destOrd="0" presId="urn:microsoft.com/office/officeart/2005/8/layout/chevron1"/>
    <dgm:cxn modelId="{436396BA-F46D-47FE-8187-63105EE75D02}" type="presParOf" srcId="{8DA33644-AEC2-4E1A-B6E8-159C5B563CB4}" destId="{E289169D-3B21-4560-A0B3-F3351B5EB23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C47DC-4E56-409F-A356-3292BD15A3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A2E0B7-13FC-4BA0-84D4-ECBEAA7AED4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Obtain Criteria</a:t>
          </a:r>
          <a:endParaRPr lang="en-US" dirty="0"/>
        </a:p>
      </dgm:t>
    </dgm:pt>
    <dgm:pt modelId="{AB841E7E-5B6B-4AFE-BD41-6BF5FDD2BDE7}" type="parTrans" cxnId="{5653A27F-7A85-496A-98A6-AC87C1F737A4}">
      <dgm:prSet/>
      <dgm:spPr/>
      <dgm:t>
        <a:bodyPr/>
        <a:lstStyle/>
        <a:p>
          <a:endParaRPr lang="en-US"/>
        </a:p>
      </dgm:t>
    </dgm:pt>
    <dgm:pt modelId="{76CC999F-0537-418B-AF8B-36D1B69A8AF8}" type="sibTrans" cxnId="{5653A27F-7A85-496A-98A6-AC87C1F737A4}">
      <dgm:prSet/>
      <dgm:spPr/>
      <dgm:t>
        <a:bodyPr/>
        <a:lstStyle/>
        <a:p>
          <a:endParaRPr lang="en-US"/>
        </a:p>
      </dgm:t>
    </dgm:pt>
    <dgm:pt modelId="{5959FDD1-FE4D-491C-B216-41903CAB3532}">
      <dgm:prSet phldrT="[Text]"/>
      <dgm:spPr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Get DS	</a:t>
          </a:r>
          <a:endParaRPr lang="en-US" dirty="0"/>
        </a:p>
      </dgm:t>
    </dgm:pt>
    <dgm:pt modelId="{0B776673-887A-4772-A147-9D8A820670C6}" type="parTrans" cxnId="{B5E2DD5C-6653-4326-9074-56126758B8BA}">
      <dgm:prSet/>
      <dgm:spPr/>
      <dgm:t>
        <a:bodyPr/>
        <a:lstStyle/>
        <a:p>
          <a:endParaRPr lang="en-US"/>
        </a:p>
      </dgm:t>
    </dgm:pt>
    <dgm:pt modelId="{06E2CF8B-674C-417D-A0A1-5FF314026118}" type="sibTrans" cxnId="{B5E2DD5C-6653-4326-9074-56126758B8BA}">
      <dgm:prSet/>
      <dgm:spPr/>
      <dgm:t>
        <a:bodyPr/>
        <a:lstStyle/>
        <a:p>
          <a:endParaRPr lang="en-US"/>
        </a:p>
      </dgm:t>
    </dgm:pt>
    <dgm:pt modelId="{BC41B6A2-B297-4473-BBBA-5A768795A9B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Complete DS</a:t>
          </a:r>
          <a:endParaRPr lang="en-US" dirty="0"/>
        </a:p>
      </dgm:t>
    </dgm:pt>
    <dgm:pt modelId="{49BE29D1-9FDA-4754-8BED-CDD003C09659}" type="parTrans" cxnId="{948A0065-5152-4BCF-8D2C-17EBCFAE4A17}">
      <dgm:prSet/>
      <dgm:spPr/>
      <dgm:t>
        <a:bodyPr/>
        <a:lstStyle/>
        <a:p>
          <a:endParaRPr lang="en-US"/>
        </a:p>
      </dgm:t>
    </dgm:pt>
    <dgm:pt modelId="{BA41A5D1-A8BC-48A5-9272-C4745FBE1B04}" type="sibTrans" cxnId="{948A0065-5152-4BCF-8D2C-17EBCFAE4A17}">
      <dgm:prSet/>
      <dgm:spPr/>
      <dgm:t>
        <a:bodyPr/>
        <a:lstStyle/>
        <a:p>
          <a:endParaRPr lang="en-US"/>
        </a:p>
      </dgm:t>
    </dgm:pt>
    <dgm:pt modelId="{8DA33644-AEC2-4E1A-B6E8-159C5B563CB4}" type="pres">
      <dgm:prSet presAssocID="{F87C47DC-4E56-409F-A356-3292BD15A342}" presName="Name0" presStyleCnt="0">
        <dgm:presLayoutVars>
          <dgm:dir/>
          <dgm:animLvl val="lvl"/>
          <dgm:resizeHandles val="exact"/>
        </dgm:presLayoutVars>
      </dgm:prSet>
      <dgm:spPr/>
    </dgm:pt>
    <dgm:pt modelId="{41FE30B9-F295-4563-BDC9-652CA2321A68}" type="pres">
      <dgm:prSet presAssocID="{CAA2E0B7-13FC-4BA0-84D4-ECBEAA7AED4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5B731-ED6A-439E-81BF-93F16DA63A4D}" type="pres">
      <dgm:prSet presAssocID="{76CC999F-0537-418B-AF8B-36D1B69A8AF8}" presName="parTxOnlySpace" presStyleCnt="0"/>
      <dgm:spPr/>
    </dgm:pt>
    <dgm:pt modelId="{8F32FF3B-8F6A-4278-AD7A-8F91EFA77AB6}" type="pres">
      <dgm:prSet presAssocID="{5959FDD1-FE4D-491C-B216-41903CAB353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69919-F7EB-47D8-AFEB-2BBC311B6034}" type="pres">
      <dgm:prSet presAssocID="{06E2CF8B-674C-417D-A0A1-5FF314026118}" presName="parTxOnlySpace" presStyleCnt="0"/>
      <dgm:spPr/>
    </dgm:pt>
    <dgm:pt modelId="{E289169D-3B21-4560-A0B3-F3351B5EB238}" type="pres">
      <dgm:prSet presAssocID="{BC41B6A2-B297-4473-BBBA-5A768795A9B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3A27F-7A85-496A-98A6-AC87C1F737A4}" srcId="{F87C47DC-4E56-409F-A356-3292BD15A342}" destId="{CAA2E0B7-13FC-4BA0-84D4-ECBEAA7AED40}" srcOrd="0" destOrd="0" parTransId="{AB841E7E-5B6B-4AFE-BD41-6BF5FDD2BDE7}" sibTransId="{76CC999F-0537-418B-AF8B-36D1B69A8AF8}"/>
    <dgm:cxn modelId="{948A0065-5152-4BCF-8D2C-17EBCFAE4A17}" srcId="{F87C47DC-4E56-409F-A356-3292BD15A342}" destId="{BC41B6A2-B297-4473-BBBA-5A768795A9B2}" srcOrd="2" destOrd="0" parTransId="{49BE29D1-9FDA-4754-8BED-CDD003C09659}" sibTransId="{BA41A5D1-A8BC-48A5-9272-C4745FBE1B04}"/>
    <dgm:cxn modelId="{B5E2DD5C-6653-4326-9074-56126758B8BA}" srcId="{F87C47DC-4E56-409F-A356-3292BD15A342}" destId="{5959FDD1-FE4D-491C-B216-41903CAB3532}" srcOrd="1" destOrd="0" parTransId="{0B776673-887A-4772-A147-9D8A820670C6}" sibTransId="{06E2CF8B-674C-417D-A0A1-5FF314026118}"/>
    <dgm:cxn modelId="{4506D328-F05E-43AF-942D-F672AD99E932}" type="presOf" srcId="{F87C47DC-4E56-409F-A356-3292BD15A342}" destId="{8DA33644-AEC2-4E1A-B6E8-159C5B563CB4}" srcOrd="0" destOrd="0" presId="urn:microsoft.com/office/officeart/2005/8/layout/chevron1"/>
    <dgm:cxn modelId="{DDA98050-92FF-49E3-88C7-7409796E5C56}" type="presOf" srcId="{BC41B6A2-B297-4473-BBBA-5A768795A9B2}" destId="{E289169D-3B21-4560-A0B3-F3351B5EB238}" srcOrd="0" destOrd="0" presId="urn:microsoft.com/office/officeart/2005/8/layout/chevron1"/>
    <dgm:cxn modelId="{997A0C23-1E41-4D37-8D4D-C81FF9BBB16B}" type="presOf" srcId="{CAA2E0B7-13FC-4BA0-84D4-ECBEAA7AED40}" destId="{41FE30B9-F295-4563-BDC9-652CA2321A68}" srcOrd="0" destOrd="0" presId="urn:microsoft.com/office/officeart/2005/8/layout/chevron1"/>
    <dgm:cxn modelId="{173E5045-B47D-4909-B558-38D0FC8F7936}" type="presOf" srcId="{5959FDD1-FE4D-491C-B216-41903CAB3532}" destId="{8F32FF3B-8F6A-4278-AD7A-8F91EFA77AB6}" srcOrd="0" destOrd="0" presId="urn:microsoft.com/office/officeart/2005/8/layout/chevron1"/>
    <dgm:cxn modelId="{11348961-F270-40C0-9461-A9175C4B2E35}" type="presParOf" srcId="{8DA33644-AEC2-4E1A-B6E8-159C5B563CB4}" destId="{41FE30B9-F295-4563-BDC9-652CA2321A68}" srcOrd="0" destOrd="0" presId="urn:microsoft.com/office/officeart/2005/8/layout/chevron1"/>
    <dgm:cxn modelId="{8E2C1586-3164-42AC-A68B-AED23F7B8FD8}" type="presParOf" srcId="{8DA33644-AEC2-4E1A-B6E8-159C5B563CB4}" destId="{4EB5B731-ED6A-439E-81BF-93F16DA63A4D}" srcOrd="1" destOrd="0" presId="urn:microsoft.com/office/officeart/2005/8/layout/chevron1"/>
    <dgm:cxn modelId="{F0932D2B-49B0-4CAE-B988-F6AFECA47667}" type="presParOf" srcId="{8DA33644-AEC2-4E1A-B6E8-159C5B563CB4}" destId="{8F32FF3B-8F6A-4278-AD7A-8F91EFA77AB6}" srcOrd="2" destOrd="0" presId="urn:microsoft.com/office/officeart/2005/8/layout/chevron1"/>
    <dgm:cxn modelId="{025CEFB6-3EE0-4B02-957B-095E8C325038}" type="presParOf" srcId="{8DA33644-AEC2-4E1A-B6E8-159C5B563CB4}" destId="{ABA69919-F7EB-47D8-AFEB-2BBC311B6034}" srcOrd="3" destOrd="0" presId="urn:microsoft.com/office/officeart/2005/8/layout/chevron1"/>
    <dgm:cxn modelId="{D26683B7-6A4A-42B8-ACB3-E86727456C6E}" type="presParOf" srcId="{8DA33644-AEC2-4E1A-B6E8-159C5B563CB4}" destId="{E289169D-3B21-4560-A0B3-F3351B5EB23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C47DC-4E56-409F-A356-3292BD15A3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A2E0B7-13FC-4BA0-84D4-ECBEAA7AED4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Obtain Criteria</a:t>
          </a:r>
          <a:endParaRPr lang="en-US" dirty="0"/>
        </a:p>
      </dgm:t>
    </dgm:pt>
    <dgm:pt modelId="{AB841E7E-5B6B-4AFE-BD41-6BF5FDD2BDE7}" type="parTrans" cxnId="{5653A27F-7A85-496A-98A6-AC87C1F737A4}">
      <dgm:prSet/>
      <dgm:spPr/>
      <dgm:t>
        <a:bodyPr/>
        <a:lstStyle/>
        <a:p>
          <a:endParaRPr lang="en-US"/>
        </a:p>
      </dgm:t>
    </dgm:pt>
    <dgm:pt modelId="{76CC999F-0537-418B-AF8B-36D1B69A8AF8}" type="sibTrans" cxnId="{5653A27F-7A85-496A-98A6-AC87C1F737A4}">
      <dgm:prSet/>
      <dgm:spPr/>
      <dgm:t>
        <a:bodyPr/>
        <a:lstStyle/>
        <a:p>
          <a:endParaRPr lang="en-US"/>
        </a:p>
      </dgm:t>
    </dgm:pt>
    <dgm:pt modelId="{5959FDD1-FE4D-491C-B216-41903CAB353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/>
            <a:t>Get DS	</a:t>
          </a:r>
          <a:endParaRPr lang="en-US" dirty="0"/>
        </a:p>
      </dgm:t>
    </dgm:pt>
    <dgm:pt modelId="{0B776673-887A-4772-A147-9D8A820670C6}" type="parTrans" cxnId="{B5E2DD5C-6653-4326-9074-56126758B8BA}">
      <dgm:prSet/>
      <dgm:spPr/>
      <dgm:t>
        <a:bodyPr/>
        <a:lstStyle/>
        <a:p>
          <a:endParaRPr lang="en-US"/>
        </a:p>
      </dgm:t>
    </dgm:pt>
    <dgm:pt modelId="{06E2CF8B-674C-417D-A0A1-5FF314026118}" type="sibTrans" cxnId="{B5E2DD5C-6653-4326-9074-56126758B8BA}">
      <dgm:prSet/>
      <dgm:spPr/>
      <dgm:t>
        <a:bodyPr/>
        <a:lstStyle/>
        <a:p>
          <a:endParaRPr lang="en-US"/>
        </a:p>
      </dgm:t>
    </dgm:pt>
    <dgm:pt modelId="{BC41B6A2-B297-4473-BBBA-5A768795A9B2}">
      <dgm:prSet phldrT="[Text]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Complete DS</a:t>
          </a:r>
          <a:endParaRPr lang="en-US" dirty="0"/>
        </a:p>
      </dgm:t>
    </dgm:pt>
    <dgm:pt modelId="{49BE29D1-9FDA-4754-8BED-CDD003C09659}" type="parTrans" cxnId="{948A0065-5152-4BCF-8D2C-17EBCFAE4A17}">
      <dgm:prSet/>
      <dgm:spPr/>
      <dgm:t>
        <a:bodyPr/>
        <a:lstStyle/>
        <a:p>
          <a:endParaRPr lang="en-US"/>
        </a:p>
      </dgm:t>
    </dgm:pt>
    <dgm:pt modelId="{BA41A5D1-A8BC-48A5-9272-C4745FBE1B04}" type="sibTrans" cxnId="{948A0065-5152-4BCF-8D2C-17EBCFAE4A17}">
      <dgm:prSet/>
      <dgm:spPr/>
      <dgm:t>
        <a:bodyPr/>
        <a:lstStyle/>
        <a:p>
          <a:endParaRPr lang="en-US"/>
        </a:p>
      </dgm:t>
    </dgm:pt>
    <dgm:pt modelId="{8DA33644-AEC2-4E1A-B6E8-159C5B563CB4}" type="pres">
      <dgm:prSet presAssocID="{F87C47DC-4E56-409F-A356-3292BD15A342}" presName="Name0" presStyleCnt="0">
        <dgm:presLayoutVars>
          <dgm:dir/>
          <dgm:animLvl val="lvl"/>
          <dgm:resizeHandles val="exact"/>
        </dgm:presLayoutVars>
      </dgm:prSet>
      <dgm:spPr/>
    </dgm:pt>
    <dgm:pt modelId="{41FE30B9-F295-4563-BDC9-652CA2321A68}" type="pres">
      <dgm:prSet presAssocID="{CAA2E0B7-13FC-4BA0-84D4-ECBEAA7AED4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5B731-ED6A-439E-81BF-93F16DA63A4D}" type="pres">
      <dgm:prSet presAssocID="{76CC999F-0537-418B-AF8B-36D1B69A8AF8}" presName="parTxOnlySpace" presStyleCnt="0"/>
      <dgm:spPr/>
    </dgm:pt>
    <dgm:pt modelId="{8F32FF3B-8F6A-4278-AD7A-8F91EFA77AB6}" type="pres">
      <dgm:prSet presAssocID="{5959FDD1-FE4D-491C-B216-41903CAB353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69919-F7EB-47D8-AFEB-2BBC311B6034}" type="pres">
      <dgm:prSet presAssocID="{06E2CF8B-674C-417D-A0A1-5FF314026118}" presName="parTxOnlySpace" presStyleCnt="0"/>
      <dgm:spPr/>
    </dgm:pt>
    <dgm:pt modelId="{E289169D-3B21-4560-A0B3-F3351B5EB238}" type="pres">
      <dgm:prSet presAssocID="{BC41B6A2-B297-4473-BBBA-5A768795A9B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B692E-8755-4B41-BF5C-B24E9FD10C75}" type="presOf" srcId="{BC41B6A2-B297-4473-BBBA-5A768795A9B2}" destId="{E289169D-3B21-4560-A0B3-F3351B5EB238}" srcOrd="0" destOrd="0" presId="urn:microsoft.com/office/officeart/2005/8/layout/chevron1"/>
    <dgm:cxn modelId="{5653A27F-7A85-496A-98A6-AC87C1F737A4}" srcId="{F87C47DC-4E56-409F-A356-3292BD15A342}" destId="{CAA2E0B7-13FC-4BA0-84D4-ECBEAA7AED40}" srcOrd="0" destOrd="0" parTransId="{AB841E7E-5B6B-4AFE-BD41-6BF5FDD2BDE7}" sibTransId="{76CC999F-0537-418B-AF8B-36D1B69A8AF8}"/>
    <dgm:cxn modelId="{75972B56-1DCC-4653-BB28-4A5F67631149}" type="presOf" srcId="{F87C47DC-4E56-409F-A356-3292BD15A342}" destId="{8DA33644-AEC2-4E1A-B6E8-159C5B563CB4}" srcOrd="0" destOrd="0" presId="urn:microsoft.com/office/officeart/2005/8/layout/chevron1"/>
    <dgm:cxn modelId="{948A0065-5152-4BCF-8D2C-17EBCFAE4A17}" srcId="{F87C47DC-4E56-409F-A356-3292BD15A342}" destId="{BC41B6A2-B297-4473-BBBA-5A768795A9B2}" srcOrd="2" destOrd="0" parTransId="{49BE29D1-9FDA-4754-8BED-CDD003C09659}" sibTransId="{BA41A5D1-A8BC-48A5-9272-C4745FBE1B04}"/>
    <dgm:cxn modelId="{B5E2DD5C-6653-4326-9074-56126758B8BA}" srcId="{F87C47DC-4E56-409F-A356-3292BD15A342}" destId="{5959FDD1-FE4D-491C-B216-41903CAB3532}" srcOrd="1" destOrd="0" parTransId="{0B776673-887A-4772-A147-9D8A820670C6}" sibTransId="{06E2CF8B-674C-417D-A0A1-5FF314026118}"/>
    <dgm:cxn modelId="{8744AF42-7CED-46DA-8D6C-A7FFE1A0FAB6}" type="presOf" srcId="{5959FDD1-FE4D-491C-B216-41903CAB3532}" destId="{8F32FF3B-8F6A-4278-AD7A-8F91EFA77AB6}" srcOrd="0" destOrd="0" presId="urn:microsoft.com/office/officeart/2005/8/layout/chevron1"/>
    <dgm:cxn modelId="{3BB969FE-766C-4C11-ACD1-96C4F3AAD234}" type="presOf" srcId="{CAA2E0B7-13FC-4BA0-84D4-ECBEAA7AED40}" destId="{41FE30B9-F295-4563-BDC9-652CA2321A68}" srcOrd="0" destOrd="0" presId="urn:microsoft.com/office/officeart/2005/8/layout/chevron1"/>
    <dgm:cxn modelId="{314644E1-564D-47CE-8954-2CC6E41A14FA}" type="presParOf" srcId="{8DA33644-AEC2-4E1A-B6E8-159C5B563CB4}" destId="{41FE30B9-F295-4563-BDC9-652CA2321A68}" srcOrd="0" destOrd="0" presId="urn:microsoft.com/office/officeart/2005/8/layout/chevron1"/>
    <dgm:cxn modelId="{28D5A04C-D244-4DE0-BAED-8480A8DF60A4}" type="presParOf" srcId="{8DA33644-AEC2-4E1A-B6E8-159C5B563CB4}" destId="{4EB5B731-ED6A-439E-81BF-93F16DA63A4D}" srcOrd="1" destOrd="0" presId="urn:microsoft.com/office/officeart/2005/8/layout/chevron1"/>
    <dgm:cxn modelId="{D3EB6AA3-6A82-4FA9-8683-B8C4B86B698C}" type="presParOf" srcId="{8DA33644-AEC2-4E1A-B6E8-159C5B563CB4}" destId="{8F32FF3B-8F6A-4278-AD7A-8F91EFA77AB6}" srcOrd="2" destOrd="0" presId="urn:microsoft.com/office/officeart/2005/8/layout/chevron1"/>
    <dgm:cxn modelId="{14BC71CE-37E0-4965-BE25-BA15A2831E8F}" type="presParOf" srcId="{8DA33644-AEC2-4E1A-B6E8-159C5B563CB4}" destId="{ABA69919-F7EB-47D8-AFEB-2BBC311B6034}" srcOrd="3" destOrd="0" presId="urn:microsoft.com/office/officeart/2005/8/layout/chevron1"/>
    <dgm:cxn modelId="{E67E47F6-0C6D-430D-B2D5-3CD285702CF7}" type="presParOf" srcId="{8DA33644-AEC2-4E1A-B6E8-159C5B563CB4}" destId="{E289169D-3B21-4560-A0B3-F3351B5EB23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7937-638B-453D-80AC-78160A279DDD}">
      <dsp:nvSpPr>
        <dsp:cNvPr id="0" name=""/>
        <dsp:cNvSpPr/>
      </dsp:nvSpPr>
      <dsp:spPr>
        <a:xfrm>
          <a:off x="617219" y="0"/>
          <a:ext cx="6995160" cy="36115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1A817-2780-4588-B4E7-6A97B3829AB1}">
      <dsp:nvSpPr>
        <dsp:cNvPr id="0" name=""/>
        <dsp:cNvSpPr/>
      </dsp:nvSpPr>
      <dsp:spPr>
        <a:xfrm>
          <a:off x="35347" y="1062305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Select Sample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99589" y="1126547"/>
        <a:ext cx="1187528" cy="1316141"/>
      </dsp:txXfrm>
    </dsp:sp>
    <dsp:sp modelId="{CE18C8D2-7D57-44A9-B037-A73B74E186B7}">
      <dsp:nvSpPr>
        <dsp:cNvPr id="0" name=""/>
        <dsp:cNvSpPr/>
      </dsp:nvSpPr>
      <dsp:spPr>
        <a:xfrm>
          <a:off x="1417160" y="1062305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Manufacturer Sends Sample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481402" y="1126547"/>
        <a:ext cx="1187528" cy="1316141"/>
      </dsp:txXfrm>
    </dsp:sp>
    <dsp:sp modelId="{8927A257-34CE-440B-80AC-64C5C869F1A6}">
      <dsp:nvSpPr>
        <dsp:cNvPr id="0" name=""/>
        <dsp:cNvSpPr/>
      </dsp:nvSpPr>
      <dsp:spPr>
        <a:xfrm>
          <a:off x="2798974" y="1062305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Sample Arrives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863216" y="1126547"/>
        <a:ext cx="1187528" cy="1316141"/>
      </dsp:txXfrm>
    </dsp:sp>
    <dsp:sp modelId="{AABD0273-4FFB-4268-885B-E6F743027B7A}">
      <dsp:nvSpPr>
        <dsp:cNvPr id="0" name=""/>
        <dsp:cNvSpPr/>
      </dsp:nvSpPr>
      <dsp:spPr>
        <a:xfrm>
          <a:off x="4180787" y="1062305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Create Datasheets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245029" y="1126547"/>
        <a:ext cx="1187528" cy="1316141"/>
      </dsp:txXfrm>
    </dsp:sp>
    <dsp:sp modelId="{4291F3CF-C367-49EA-B0E7-6791D94BE6AA}">
      <dsp:nvSpPr>
        <dsp:cNvPr id="0" name=""/>
        <dsp:cNvSpPr/>
      </dsp:nvSpPr>
      <dsp:spPr>
        <a:xfrm>
          <a:off x="5562600" y="1062305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Test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626842" y="1126547"/>
        <a:ext cx="1187528" cy="1316141"/>
      </dsp:txXfrm>
    </dsp:sp>
    <dsp:sp modelId="{11E7C1F8-1277-43C6-879E-7AA10719EF89}">
      <dsp:nvSpPr>
        <dsp:cNvPr id="0" name=""/>
        <dsp:cNvSpPr/>
      </dsp:nvSpPr>
      <dsp:spPr>
        <a:xfrm>
          <a:off x="6911326" y="1083468"/>
          <a:ext cx="1316012" cy="1444625"/>
        </a:xfrm>
        <a:prstGeom prst="roundRect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Report Results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975568" y="1147710"/>
        <a:ext cx="1187528" cy="131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E30B9-F295-4563-BDC9-652CA2321A68}">
      <dsp:nvSpPr>
        <dsp:cNvPr id="0" name=""/>
        <dsp:cNvSpPr/>
      </dsp:nvSpPr>
      <dsp:spPr>
        <a:xfrm>
          <a:off x="1785" y="301426"/>
          <a:ext cx="2175867" cy="870346"/>
        </a:xfrm>
        <a:prstGeom prst="chevron">
          <a:avLst/>
        </a:prstGeom>
        <a:gradFill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Obtain Criteria</a:t>
          </a:r>
          <a:endParaRPr lang="en-US" sz="2300" kern="1200" dirty="0"/>
        </a:p>
      </dsp:txBody>
      <dsp:txXfrm>
        <a:off x="436958" y="301426"/>
        <a:ext cx="1305521" cy="870346"/>
      </dsp:txXfrm>
    </dsp:sp>
    <dsp:sp modelId="{8F32FF3B-8F6A-4278-AD7A-8F91EFA77AB6}">
      <dsp:nvSpPr>
        <dsp:cNvPr id="0" name=""/>
        <dsp:cNvSpPr/>
      </dsp:nvSpPr>
      <dsp:spPr>
        <a:xfrm>
          <a:off x="1960066" y="3014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Get DS	</a:t>
          </a:r>
          <a:endParaRPr lang="en-US" sz="2300" kern="1200" dirty="0"/>
        </a:p>
      </dsp:txBody>
      <dsp:txXfrm>
        <a:off x="2395239" y="301426"/>
        <a:ext cx="1305521" cy="870346"/>
      </dsp:txXfrm>
    </dsp:sp>
    <dsp:sp modelId="{E289169D-3B21-4560-A0B3-F3351B5EB238}">
      <dsp:nvSpPr>
        <dsp:cNvPr id="0" name=""/>
        <dsp:cNvSpPr/>
      </dsp:nvSpPr>
      <dsp:spPr>
        <a:xfrm>
          <a:off x="3918346" y="3014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Complete DS</a:t>
          </a:r>
          <a:endParaRPr lang="en-US" sz="2300" kern="1200" dirty="0"/>
        </a:p>
      </dsp:txBody>
      <dsp:txXfrm>
        <a:off x="4353519" y="301426"/>
        <a:ext cx="1305521" cy="870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E30B9-F295-4563-BDC9-652CA2321A68}">
      <dsp:nvSpPr>
        <dsp:cNvPr id="0" name=""/>
        <dsp:cNvSpPr/>
      </dsp:nvSpPr>
      <dsp:spPr>
        <a:xfrm>
          <a:off x="1785" y="4157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Obtain Criteria</a:t>
          </a:r>
          <a:endParaRPr lang="en-US" sz="2300" kern="1200" dirty="0"/>
        </a:p>
      </dsp:txBody>
      <dsp:txXfrm>
        <a:off x="436958" y="415726"/>
        <a:ext cx="1305521" cy="870346"/>
      </dsp:txXfrm>
    </dsp:sp>
    <dsp:sp modelId="{8F32FF3B-8F6A-4278-AD7A-8F91EFA77AB6}">
      <dsp:nvSpPr>
        <dsp:cNvPr id="0" name=""/>
        <dsp:cNvSpPr/>
      </dsp:nvSpPr>
      <dsp:spPr>
        <a:xfrm>
          <a:off x="1960066" y="415726"/>
          <a:ext cx="2175867" cy="870346"/>
        </a:xfrm>
        <a:prstGeom prst="chevron">
          <a:avLst/>
        </a:prstGeom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Get DS	</a:t>
          </a:r>
          <a:endParaRPr lang="en-US" sz="2300" kern="1200" dirty="0"/>
        </a:p>
      </dsp:txBody>
      <dsp:txXfrm>
        <a:off x="2395239" y="415726"/>
        <a:ext cx="1305521" cy="870346"/>
      </dsp:txXfrm>
    </dsp:sp>
    <dsp:sp modelId="{E289169D-3B21-4560-A0B3-F3351B5EB238}">
      <dsp:nvSpPr>
        <dsp:cNvPr id="0" name=""/>
        <dsp:cNvSpPr/>
      </dsp:nvSpPr>
      <dsp:spPr>
        <a:xfrm>
          <a:off x="3918346" y="4157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Complete DS</a:t>
          </a:r>
          <a:endParaRPr lang="en-US" sz="2300" kern="1200" dirty="0"/>
        </a:p>
      </dsp:txBody>
      <dsp:txXfrm>
        <a:off x="4353519" y="415726"/>
        <a:ext cx="1305521" cy="870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E30B9-F295-4563-BDC9-652CA2321A68}">
      <dsp:nvSpPr>
        <dsp:cNvPr id="0" name=""/>
        <dsp:cNvSpPr/>
      </dsp:nvSpPr>
      <dsp:spPr>
        <a:xfrm>
          <a:off x="1785" y="4157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Obtain Criteria</a:t>
          </a:r>
          <a:endParaRPr lang="en-US" sz="2300" kern="1200" dirty="0"/>
        </a:p>
      </dsp:txBody>
      <dsp:txXfrm>
        <a:off x="436958" y="415726"/>
        <a:ext cx="1305521" cy="870346"/>
      </dsp:txXfrm>
    </dsp:sp>
    <dsp:sp modelId="{8F32FF3B-8F6A-4278-AD7A-8F91EFA77AB6}">
      <dsp:nvSpPr>
        <dsp:cNvPr id="0" name=""/>
        <dsp:cNvSpPr/>
      </dsp:nvSpPr>
      <dsp:spPr>
        <a:xfrm>
          <a:off x="1960066" y="415726"/>
          <a:ext cx="2175867" cy="870346"/>
        </a:xfrm>
        <a:prstGeom prst="chevron">
          <a:avLst/>
        </a:prstGeom>
        <a:solidFill>
          <a:schemeClr val="bg1">
            <a:lumMod val="8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Get DS	</a:t>
          </a:r>
          <a:endParaRPr lang="en-US" sz="2300" kern="1200" dirty="0"/>
        </a:p>
      </dsp:txBody>
      <dsp:txXfrm>
        <a:off x="2395239" y="415726"/>
        <a:ext cx="1305521" cy="870346"/>
      </dsp:txXfrm>
    </dsp:sp>
    <dsp:sp modelId="{E289169D-3B21-4560-A0B3-F3351B5EB238}">
      <dsp:nvSpPr>
        <dsp:cNvPr id="0" name=""/>
        <dsp:cNvSpPr/>
      </dsp:nvSpPr>
      <dsp:spPr>
        <a:xfrm>
          <a:off x="3918346" y="415726"/>
          <a:ext cx="2175867" cy="870346"/>
        </a:xfrm>
        <a:prstGeom prst="chevron">
          <a:avLst/>
        </a:prstGeom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Complete DS</a:t>
          </a:r>
          <a:endParaRPr lang="en-US" sz="2300" kern="1200" dirty="0"/>
        </a:p>
      </dsp:txBody>
      <dsp:txXfrm>
        <a:off x="4353519" y="4157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56E25F10-9290-4015-98EB-8DDBC4C1864C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41E9B50-55FE-4790-9449-1D3EDAFD0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/>
              <a:t>FUS Sample Testing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January 2012</a:t>
            </a:r>
          </a:p>
          <a:p>
            <a:r>
              <a:rPr lang="en-US" sz="2000" dirty="0" smtClean="0"/>
              <a:t>Calibration Meeting</a:t>
            </a:r>
          </a:p>
          <a:p>
            <a:r>
              <a:rPr lang="en-US" sz="2000" dirty="0" smtClean="0"/>
              <a:t>Julianne Heinzinger</a:t>
            </a:r>
            <a:endParaRPr lang="en-US" sz="2000" dirty="0"/>
          </a:p>
        </p:txBody>
      </p:sp>
      <p:pic>
        <p:nvPicPr>
          <p:cNvPr id="7170" name="Picture 2" descr="C:\Users\01390\AppData\Local\Temp\wzee89\UL_Enterprise_For_Digital_use\UL_Enterprise_red_rgb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47507"/>
            <a:ext cx="1038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01390\AppData\Local\Microsoft\Windows\Temporary Internet Files\Content.IE5\L2POEJJ3\ru[1].tif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11634"/>
            <a:ext cx="1371600" cy="8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Samples Not Received</a:t>
            </a:r>
          </a:p>
          <a:p>
            <a:pPr lvl="1"/>
            <a:r>
              <a:rPr lang="en-US" sz="2000" dirty="0" err="1" smtClean="0"/>
              <a:t>DataMart</a:t>
            </a:r>
            <a:r>
              <a:rPr lang="en-US" sz="2000" dirty="0" smtClean="0"/>
              <a:t> Report</a:t>
            </a:r>
          </a:p>
          <a:p>
            <a:pPr lvl="1"/>
            <a:r>
              <a:rPr lang="en-US" sz="2000" dirty="0" smtClean="0"/>
              <a:t>FCM</a:t>
            </a:r>
          </a:p>
          <a:p>
            <a:pPr lvl="1"/>
            <a:r>
              <a:rPr lang="en-US" sz="2000" dirty="0" smtClean="0"/>
              <a:t>00-LO-W0027</a:t>
            </a:r>
            <a:endParaRPr lang="en-US" sz="2000" dirty="0"/>
          </a:p>
          <a:p>
            <a:endParaRPr lang="en-US" dirty="0" smtClean="0"/>
          </a:p>
          <a:p>
            <a:pPr lvl="1"/>
            <a:r>
              <a:rPr lang="en-US" sz="2800" dirty="0" smtClean="0"/>
              <a:t>Each office handles differently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/>
              <a:t>Find out how being done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/>
              <a:t>Who keeps the records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/>
              <a:t>How do they know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4367212" cy="199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01390\AppData\Local\Microsoft\Windows\Temporary Internet Files\Content.IE5\L2POEJJ3\MC90028695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321" y="4267200"/>
            <a:ext cx="2394642" cy="20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Un-Received Report Location</a:t>
            </a:r>
          </a:p>
          <a:p>
            <a:pPr lvl="1"/>
            <a:r>
              <a:rPr lang="en-US" sz="2000" dirty="0" smtClean="0"/>
              <a:t>Bookmark It when you find it</a:t>
            </a:r>
          </a:p>
          <a:p>
            <a:pPr lvl="1"/>
            <a:r>
              <a:rPr lang="en-US" sz="2000" dirty="0" smtClean="0"/>
              <a:t>Product Safety Home page from Intranet</a:t>
            </a:r>
          </a:p>
          <a:p>
            <a:pPr lvl="1"/>
            <a:r>
              <a:rPr lang="en-US" sz="2000" dirty="0" smtClean="0"/>
              <a:t>Global CAS and Labs Ops</a:t>
            </a:r>
          </a:p>
          <a:p>
            <a:pPr lvl="1"/>
            <a:r>
              <a:rPr lang="en-US" sz="2000" dirty="0" smtClean="0"/>
              <a:t>FUS Sample Testing</a:t>
            </a:r>
          </a:p>
          <a:p>
            <a:pPr lvl="1"/>
            <a:r>
              <a:rPr lang="en-US" sz="2000" dirty="0" smtClean="0"/>
              <a:t>Reports</a:t>
            </a:r>
          </a:p>
          <a:p>
            <a:pPr lvl="1"/>
            <a:r>
              <a:rPr lang="en-US" sz="2000" dirty="0" smtClean="0"/>
              <a:t>Un-Received Report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6" y="2209800"/>
            <a:ext cx="3124200" cy="162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09" y="3505200"/>
            <a:ext cx="194195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19" y="4419600"/>
            <a:ext cx="3019424" cy="197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>
            <a:stCxn id="5" idx="2"/>
          </p:cNvCxnSpPr>
          <p:nvPr/>
        </p:nvCxnSpPr>
        <p:spPr>
          <a:xfrm rot="5400000">
            <a:off x="6557008" y="3137532"/>
            <a:ext cx="207380" cy="15947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7" idx="0"/>
          </p:cNvCxnSpPr>
          <p:nvPr/>
        </p:nvCxnSpPr>
        <p:spPr>
          <a:xfrm>
            <a:off x="5863319" y="4267200"/>
            <a:ext cx="1509712" cy="152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Un-Received Sample report</a:t>
            </a:r>
          </a:p>
          <a:p>
            <a:endParaRPr lang="en-US" dirty="0"/>
          </a:p>
          <a:p>
            <a:r>
              <a:rPr lang="en-US" dirty="0" smtClean="0"/>
              <a:t>Shows how long since inspection it has been that samples have not been received</a:t>
            </a:r>
          </a:p>
          <a:p>
            <a:endParaRPr lang="en-US" dirty="0"/>
          </a:p>
          <a:p>
            <a:r>
              <a:rPr lang="en-US" dirty="0" smtClean="0"/>
              <a:t>Should be used by all locations </a:t>
            </a:r>
          </a:p>
          <a:p>
            <a:endParaRPr lang="en-US" dirty="0"/>
          </a:p>
          <a:p>
            <a:r>
              <a:rPr lang="en-US" dirty="0" smtClean="0"/>
              <a:t>Use it to check if reminder letters have been sent</a:t>
            </a:r>
            <a:endParaRPr lang="en-US" dirty="0"/>
          </a:p>
        </p:txBody>
      </p:sp>
      <p:pic>
        <p:nvPicPr>
          <p:cNvPr id="13314" name="Picture 2" descr="C:\Users\01390\AppData\Local\Microsoft\Windows\Temporary Internet Files\Content.IE5\6ITGFH1S\MC9003002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63087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 </a:t>
            </a:r>
            <a:r>
              <a:rPr lang="en-US" dirty="0"/>
              <a:t>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Datamart</a:t>
            </a:r>
            <a:r>
              <a:rPr lang="en-US" dirty="0" smtClean="0"/>
              <a:t> Reports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96366" cy="43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34" y="2967335"/>
            <a:ext cx="8671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Demo Un-Received Report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8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datasheets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 smtClean="0"/>
              <a:t>Criteria from Appendix pages</a:t>
            </a:r>
          </a:p>
          <a:p>
            <a:pPr lvl="1"/>
            <a:r>
              <a:rPr lang="en-US" sz="2800" dirty="0" smtClean="0"/>
              <a:t>Plastics program</a:t>
            </a:r>
          </a:p>
          <a:p>
            <a:pPr lvl="1"/>
            <a:r>
              <a:rPr lang="en-US" sz="2800" dirty="0" smtClean="0"/>
              <a:t>FUS Sample Database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3126944"/>
              </p:ext>
            </p:extLst>
          </p:nvPr>
        </p:nvGraphicFramePr>
        <p:xfrm>
          <a:off x="762000" y="2438400"/>
          <a:ext cx="60960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2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27"/>
            <a:ext cx="8827470" cy="440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1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981200"/>
            <a:ext cx="412132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SAP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FUS Database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58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datasheets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 smtClean="0"/>
              <a:t>Data Sheets</a:t>
            </a:r>
          </a:p>
          <a:p>
            <a:pPr lvl="1"/>
            <a:r>
              <a:rPr lang="en-US" sz="2400" dirty="0" smtClean="0"/>
              <a:t>00-LC-S0258 applies</a:t>
            </a:r>
          </a:p>
          <a:p>
            <a:pPr lvl="1"/>
            <a:r>
              <a:rPr lang="en-US" sz="2400" dirty="0" smtClean="0"/>
              <a:t>00-LO-S0026 applies</a:t>
            </a:r>
          </a:p>
          <a:p>
            <a:pPr lvl="1"/>
            <a:r>
              <a:rPr lang="en-US" sz="2400" dirty="0" smtClean="0"/>
              <a:t>Datasheets need to be in Document Control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237999"/>
              </p:ext>
            </p:extLst>
          </p:nvPr>
        </p:nvGraphicFramePr>
        <p:xfrm>
          <a:off x="762000" y="2514600"/>
          <a:ext cx="6096000" cy="17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0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datasheets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 smtClean="0"/>
              <a:t>Complete</a:t>
            </a:r>
          </a:p>
          <a:p>
            <a:pPr lvl="1"/>
            <a:r>
              <a:rPr lang="en-US" sz="2400" dirty="0" smtClean="0"/>
              <a:t>Cover page, sample number, model, etc.</a:t>
            </a:r>
          </a:p>
          <a:p>
            <a:pPr lvl="1"/>
            <a:r>
              <a:rPr lang="en-US" sz="2400" dirty="0" smtClean="0"/>
              <a:t>Temperatures needed</a:t>
            </a:r>
          </a:p>
          <a:p>
            <a:pPr lvl="1"/>
            <a:r>
              <a:rPr lang="en-US" sz="2400" dirty="0" smtClean="0"/>
              <a:t>Other needed information for testing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0928012"/>
              </p:ext>
            </p:extLst>
          </p:nvPr>
        </p:nvGraphicFramePr>
        <p:xfrm>
          <a:off x="762000" y="2514600"/>
          <a:ext cx="6096000" cy="170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FUS Sample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Overview</a:t>
            </a:r>
          </a:p>
          <a:p>
            <a:r>
              <a:rPr lang="en-US" sz="3200" dirty="0" smtClean="0"/>
              <a:t>Responsibilities</a:t>
            </a:r>
          </a:p>
          <a:p>
            <a:r>
              <a:rPr lang="en-US" sz="3200" dirty="0" smtClean="0"/>
              <a:t>Follow-Up on Samples Not Received</a:t>
            </a:r>
          </a:p>
          <a:p>
            <a:r>
              <a:rPr lang="en-US" sz="3200" dirty="0" smtClean="0"/>
              <a:t>Creating Datasheets</a:t>
            </a:r>
          </a:p>
          <a:p>
            <a:r>
              <a:rPr lang="en-US" sz="3200" dirty="0" smtClean="0"/>
              <a:t>Testing</a:t>
            </a:r>
          </a:p>
          <a:p>
            <a:r>
              <a:rPr lang="en-US" sz="3200" dirty="0" smtClean="0"/>
              <a:t>Reporting Results</a:t>
            </a:r>
            <a:endParaRPr lang="en-US" sz="3200" dirty="0"/>
          </a:p>
        </p:txBody>
      </p:sp>
      <p:pic>
        <p:nvPicPr>
          <p:cNvPr id="8194" name="Picture 2" descr="C:\Users\01390\AppData\Local\Microsoft\Windows\Temporary Internet Files\Content.IE5\P2JWXKH0\MC9002903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97456"/>
            <a:ext cx="3276600" cy="39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Laboratory Requirements</a:t>
            </a:r>
          </a:p>
          <a:p>
            <a:pPr lvl="1"/>
            <a:r>
              <a:rPr lang="en-US" sz="3200" dirty="0" smtClean="0"/>
              <a:t>Same as required for New work in completion of data sheets</a:t>
            </a:r>
          </a:p>
          <a:p>
            <a:pPr lvl="1"/>
            <a:r>
              <a:rPr lang="en-US" sz="3200" dirty="0" smtClean="0"/>
              <a:t>Some hard copy</a:t>
            </a:r>
          </a:p>
          <a:p>
            <a:pPr lvl="1"/>
            <a:r>
              <a:rPr lang="en-US" sz="3200" dirty="0" smtClean="0"/>
              <a:t>Most electronic</a:t>
            </a:r>
          </a:p>
          <a:p>
            <a:pPr lvl="1"/>
            <a:endParaRPr lang="en-US" dirty="0"/>
          </a:p>
        </p:txBody>
      </p:sp>
      <p:pic>
        <p:nvPicPr>
          <p:cNvPr id="14338" name="Picture 2" descr="C:\Users\01390\AppData\Local\Microsoft\Windows\Temporary Internet Files\Content.IE5\P2JWXKH0\MM90035477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2819400" cy="17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7033"/>
                </a:solidFill>
              </a:rPr>
              <a:t>Passing</a:t>
            </a:r>
          </a:p>
          <a:p>
            <a:r>
              <a:rPr lang="en-US" sz="3600" dirty="0" smtClean="0">
                <a:solidFill>
                  <a:srgbClr val="007033"/>
                </a:solidFill>
              </a:rPr>
              <a:t>No </a:t>
            </a:r>
            <a:r>
              <a:rPr lang="en-US" sz="3600" dirty="0">
                <a:solidFill>
                  <a:srgbClr val="007033"/>
                </a:solidFill>
              </a:rPr>
              <a:t>review </a:t>
            </a:r>
            <a:r>
              <a:rPr lang="en-US" sz="3600" dirty="0" smtClean="0">
                <a:solidFill>
                  <a:srgbClr val="007033"/>
                </a:solidFill>
              </a:rPr>
              <a:t>required</a:t>
            </a:r>
          </a:p>
          <a:p>
            <a:r>
              <a:rPr lang="en-US" sz="3600" dirty="0" smtClean="0">
                <a:solidFill>
                  <a:srgbClr val="007033"/>
                </a:solidFill>
              </a:rPr>
              <a:t>No copy of letter to the field rep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Failure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L3 </a:t>
            </a:r>
            <a:r>
              <a:rPr lang="en-US" sz="3600" dirty="0">
                <a:solidFill>
                  <a:srgbClr val="FF0000"/>
                </a:solidFill>
              </a:rPr>
              <a:t>review required</a:t>
            </a:r>
          </a:p>
          <a:p>
            <a:pPr marL="0" indent="0">
              <a:buNone/>
            </a:pPr>
            <a:r>
              <a:rPr lang="en-US" sz="3600" b="1" dirty="0" smtClean="0"/>
              <a:t>TP3 </a:t>
            </a:r>
          </a:p>
          <a:p>
            <a:r>
              <a:rPr lang="en-US" sz="3200" dirty="0" smtClean="0"/>
              <a:t>where all your answers are</a:t>
            </a:r>
          </a:p>
          <a:p>
            <a:r>
              <a:rPr lang="en-US" sz="3200" dirty="0" smtClean="0"/>
              <a:t>U150 &amp; U151 main screens to use</a:t>
            </a:r>
          </a:p>
          <a:p>
            <a:endParaRPr lang="en-US" sz="3200" dirty="0"/>
          </a:p>
        </p:txBody>
      </p:sp>
      <p:pic>
        <p:nvPicPr>
          <p:cNvPr id="1026" name="Picture 2" descr="C:\Users\01390\AppData\Local\Microsoft\Windows\Temporary Internet Files\Content.IE5\L2POEJJ3\MC9003899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2522124" cy="26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Closing in TP3</a:t>
            </a:r>
          </a:p>
          <a:p>
            <a:r>
              <a:rPr lang="en-US" sz="2800" dirty="0" smtClean="0"/>
              <a:t>Which tests were conducted</a:t>
            </a:r>
          </a:p>
          <a:p>
            <a:r>
              <a:rPr lang="en-US" sz="2800" dirty="0" smtClean="0"/>
              <a:t>TL TR Charges</a:t>
            </a:r>
          </a:p>
          <a:p>
            <a:pPr lvl="1"/>
            <a:r>
              <a:rPr lang="en-US" sz="2800" dirty="0" smtClean="0"/>
              <a:t>List on AP FUS Page</a:t>
            </a:r>
          </a:p>
          <a:p>
            <a:r>
              <a:rPr lang="en-US" sz="2800" dirty="0" smtClean="0"/>
              <a:t>Pass / Fail / No Test</a:t>
            </a:r>
          </a:p>
          <a:p>
            <a:r>
              <a:rPr lang="en-US" sz="2800" dirty="0" smtClean="0"/>
              <a:t>FCM pulls information from TP3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 descr="C:\Users\01390\AppData\Local\Microsoft\Windows\Temporary Internet Files\Content.IE5\L2POEJJ3\MC9003894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38200"/>
            <a:ext cx="1819656" cy="18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cap="all" dirty="0" smtClean="0">
                <a:solidFill>
                  <a:srgbClr val="00B050"/>
                </a:solidFill>
              </a:rPr>
              <a:t>PASSING RESULTS</a:t>
            </a:r>
            <a:endParaRPr lang="en-US" sz="3200" b="1" cap="all" dirty="0">
              <a:solidFill>
                <a:srgbClr val="00B050"/>
              </a:solidFill>
            </a:endParaRPr>
          </a:p>
        </p:txBody>
      </p:sp>
      <p:pic>
        <p:nvPicPr>
          <p:cNvPr id="16386" name="Picture 2" descr="C:\Users\01390\AppData\Local\Microsoft\Windows\Temporary Internet Files\Content.IE5\6ITGFH1S\MC9002339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93" y="3524342"/>
            <a:ext cx="2633050" cy="285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01390\AppData\Local\Microsoft\Windows\Temporary Internet Files\Content.IE5\L2POEJJ3\MC90044131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8114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2411" y="2782278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Close in TP3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0941" y="3917021"/>
            <a:ext cx="1880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Letter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6132" y="4953000"/>
            <a:ext cx="1189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File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1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FAILING RESULTS – L3 Review Required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7410" name="Picture 2" descr="C:\Users\01390\AppData\Local\Microsoft\Windows\Temporary Internet Files\Content.IE5\9081G6IH\MC9004325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68" y="1295400"/>
            <a:ext cx="1663492" cy="16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01390\AppData\Local\Microsoft\Windows\Temporary Internet Files\Content.IE5\6ITGFH1S\MC90043958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3344386" cy="26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2658070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 in TP3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6210" y="3559629"/>
            <a:ext cx="3686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Letter &amp; File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236" y="4572000"/>
            <a:ext cx="49513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 New Sample</a:t>
            </a:r>
            <a:endParaRPr lang="en-US" sz="54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6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NO TESTING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Incorrect sample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Duplicate sample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Sample too old</a:t>
            </a:r>
          </a:p>
        </p:txBody>
      </p:sp>
      <p:pic>
        <p:nvPicPr>
          <p:cNvPr id="18436" name="Picture 4" descr="C:\Users\01390\AppData\Local\Microsoft\Windows\Temporary Internet Files\Content.IE5\L2POEJJ3\MC9003912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14" y="1143000"/>
            <a:ext cx="147454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5792" y="3244334"/>
            <a:ext cx="3180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 in TP3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8245" y="3887218"/>
            <a:ext cx="3180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Letter &amp; File</a:t>
            </a:r>
            <a:endParaRPr lang="en-US" sz="3200" b="1" dirty="0">
              <a:ln w="11430"/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5792" y="4572000"/>
            <a:ext cx="3594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 replacement</a:t>
            </a:r>
            <a:endParaRPr lang="en-US" sz="3200" b="1" dirty="0">
              <a:ln w="11430"/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1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0515" y="2967335"/>
            <a:ext cx="3122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 TP3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62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Older than 90 days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Okay for long term (30 days) testing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Okay for plastics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Need Engineering Manager approval for any other situation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Work on Hand Report - </a:t>
            </a:r>
            <a:r>
              <a:rPr lang="en-US" sz="3200" b="1" dirty="0" err="1" smtClean="0">
                <a:solidFill>
                  <a:srgbClr val="FF0000"/>
                </a:solidFill>
              </a:rPr>
              <a:t>datamart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pic>
        <p:nvPicPr>
          <p:cNvPr id="18436" name="Picture 4" descr="C:\Users\01390\AppData\Local\Microsoft\Windows\Temporary Internet Files\Content.IE5\L2POEJJ3\MC9003912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14" y="1143000"/>
            <a:ext cx="147454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Inspection History Database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Records tag number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Can be useful when searching for samples by a file</a:t>
            </a:r>
          </a:p>
          <a:p>
            <a:pPr lvl="1"/>
            <a:endParaRPr lang="en-US" sz="2800" b="1" dirty="0" smtClean="0">
              <a:solidFill>
                <a:srgbClr val="FF0000"/>
              </a:solidFill>
            </a:endParaRPr>
          </a:p>
          <a:p>
            <a:pPr lvl="1"/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01390\AppData\Local\Microsoft\Windows\Temporary Internet Files\Content.IE5\6ITGFH1S\MC9002931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2516734" cy="24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DMS</a:t>
            </a:r>
          </a:p>
          <a:p>
            <a:r>
              <a:rPr lang="en-US" dirty="0"/>
              <a:t>FCM</a:t>
            </a:r>
          </a:p>
          <a:p>
            <a:r>
              <a:rPr lang="en-US" dirty="0"/>
              <a:t>Inspection History, Notes Database</a:t>
            </a:r>
          </a:p>
          <a:p>
            <a:r>
              <a:rPr lang="en-US" dirty="0"/>
              <a:t>Plastics</a:t>
            </a:r>
          </a:p>
          <a:p>
            <a:r>
              <a:rPr lang="en-US" dirty="0" err="1"/>
              <a:t>ePublisher</a:t>
            </a:r>
            <a:endParaRPr lang="en-US" dirty="0"/>
          </a:p>
          <a:p>
            <a:r>
              <a:rPr lang="en-US" dirty="0" err="1"/>
              <a:t>Datamart</a:t>
            </a:r>
            <a:endParaRPr lang="en-US" dirty="0"/>
          </a:p>
          <a:p>
            <a:r>
              <a:rPr lang="en-US" dirty="0"/>
              <a:t>FUS Sample Testing Database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LIMS</a:t>
            </a:r>
          </a:p>
          <a:p>
            <a:r>
              <a:rPr lang="en-US" dirty="0"/>
              <a:t>TP3</a:t>
            </a:r>
          </a:p>
          <a:p>
            <a:r>
              <a:rPr lang="en-US" dirty="0"/>
              <a:t>LPM</a:t>
            </a:r>
          </a:p>
          <a:p>
            <a:r>
              <a:rPr lang="en-US" dirty="0"/>
              <a:t>OBI – FUS Sample look-up</a:t>
            </a:r>
          </a:p>
          <a:p>
            <a:r>
              <a:rPr lang="en-US" dirty="0"/>
              <a:t>Technical Competency </a:t>
            </a:r>
          </a:p>
          <a:p>
            <a:r>
              <a:rPr lang="en-US" dirty="0" err="1"/>
              <a:t>eCommunications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01390\AppData\Local\Microsoft\Windows\Temporary Internet Files\Content.IE5\P2JWXKH0\MM90030052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29" y="4953000"/>
            <a:ext cx="159488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01390\AppData\Local\Microsoft\Windows\Temporary Internet Files\Content.IE5\9081G6IH\MC9004107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83" y="838200"/>
            <a:ext cx="28078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Why</a:t>
            </a:r>
          </a:p>
          <a:p>
            <a:pPr lvl="1"/>
            <a:r>
              <a:rPr lang="en-US" sz="3200" dirty="0" smtClean="0"/>
              <a:t>Integrity of mark</a:t>
            </a:r>
          </a:p>
          <a:p>
            <a:pPr lvl="1"/>
            <a:r>
              <a:rPr lang="en-US" sz="3200" dirty="0" smtClean="0"/>
              <a:t>Typically used on continuous process type construction</a:t>
            </a:r>
          </a:p>
          <a:p>
            <a:r>
              <a:rPr lang="en-US" sz="3200" dirty="0" smtClean="0"/>
              <a:t>Revenue</a:t>
            </a:r>
          </a:p>
          <a:p>
            <a:pPr lvl="1"/>
            <a:r>
              <a:rPr lang="en-US" sz="2800" dirty="0" smtClean="0"/>
              <a:t>Charge for most tests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218" name="Picture 2" descr="C:\Users\01390\AppData\Local\Microsoft\Windows\Temporary Internet Files\Content.IE5\L2POEJJ3\MP90038777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3276600" cy="233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01390\AppData\Local\Microsoft\Windows\Temporary Internet Files\Content.IE5\6ITGFH1S\MC9003346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0"/>
            <a:ext cx="170709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– Desk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disposition</a:t>
            </a:r>
          </a:p>
          <a:p>
            <a:pPr lvl="1"/>
            <a:r>
              <a:rPr lang="en-US" dirty="0" smtClean="0"/>
              <a:t>LIMS </a:t>
            </a:r>
          </a:p>
          <a:p>
            <a:r>
              <a:rPr lang="en-US" dirty="0" smtClean="0"/>
              <a:t>Correct datasheets</a:t>
            </a:r>
          </a:p>
          <a:p>
            <a:pPr lvl="1"/>
            <a:r>
              <a:rPr lang="en-US" dirty="0" smtClean="0"/>
              <a:t>Same criteria as new work 00-LC--S0258</a:t>
            </a:r>
          </a:p>
          <a:p>
            <a:r>
              <a:rPr lang="en-US" dirty="0" smtClean="0"/>
              <a:t>Logged into LPM </a:t>
            </a:r>
          </a:p>
          <a:p>
            <a:pPr lvl="1"/>
            <a:r>
              <a:rPr lang="en-US" dirty="0" smtClean="0"/>
              <a:t>Check meter use</a:t>
            </a:r>
          </a:p>
          <a:p>
            <a:r>
              <a:rPr lang="en-US" dirty="0" smtClean="0"/>
              <a:t>Laboratory</a:t>
            </a:r>
            <a:endParaRPr lang="en-US" dirty="0"/>
          </a:p>
          <a:p>
            <a:pPr lvl="1"/>
            <a:r>
              <a:rPr lang="en-US" dirty="0" smtClean="0"/>
              <a:t>Competence</a:t>
            </a:r>
          </a:p>
          <a:p>
            <a:pPr lvl="1"/>
            <a:r>
              <a:rPr lang="en-US" dirty="0" smtClean="0"/>
              <a:t>Same recording requirements as New Work</a:t>
            </a:r>
          </a:p>
          <a:p>
            <a:r>
              <a:rPr lang="en-US" dirty="0" smtClean="0"/>
              <a:t>TP3</a:t>
            </a:r>
            <a:endParaRPr lang="en-US" dirty="0"/>
          </a:p>
          <a:p>
            <a:pPr lvl="1"/>
            <a:r>
              <a:rPr lang="en-US" dirty="0" smtClean="0"/>
              <a:t>Transferred correctly, when applicable (input department correct)</a:t>
            </a:r>
          </a:p>
          <a:p>
            <a:pPr lvl="1"/>
            <a:r>
              <a:rPr lang="en-US" dirty="0" smtClean="0"/>
              <a:t>Authorization in comments section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098" name="Picture 2" descr="C:\Users\01390\AppData\Local\Microsoft\Windows\Temporary Internet Files\Content.IE5\L2POEJJ3\MP90044657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33476"/>
            <a:ext cx="3754631" cy="28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6590" y="2967335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Demo LIMS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119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cap="all" dirty="0" smtClean="0"/>
              <a:t>Plastics</a:t>
            </a:r>
          </a:p>
          <a:p>
            <a:pPr lvl="1"/>
            <a:r>
              <a:rPr lang="en-US" sz="2400" dirty="0" smtClean="0"/>
              <a:t>Plastics Database</a:t>
            </a:r>
          </a:p>
          <a:p>
            <a:pPr lvl="1"/>
            <a:r>
              <a:rPr lang="en-US" sz="2400" dirty="0" smtClean="0"/>
              <a:t>Longer lead time (need to mold the bars)</a:t>
            </a:r>
          </a:p>
          <a:p>
            <a:pPr lvl="1"/>
            <a:r>
              <a:rPr lang="en-US" sz="2400" dirty="0" smtClean="0"/>
              <a:t>Some automated processes for all</a:t>
            </a:r>
          </a:p>
          <a:p>
            <a:pPr lvl="1"/>
            <a:r>
              <a:rPr lang="en-US" sz="2400" dirty="0" smtClean="0"/>
              <a:t>Identification, storage varies</a:t>
            </a:r>
          </a:p>
          <a:p>
            <a:pPr marL="0" indent="0">
              <a:buNone/>
            </a:pPr>
            <a:r>
              <a:rPr lang="en-US" sz="3200" dirty="0" smtClean="0"/>
              <a:t>W&amp;C</a:t>
            </a:r>
          </a:p>
          <a:p>
            <a:pPr lvl="1"/>
            <a:r>
              <a:rPr lang="en-US" sz="2400" dirty="0" smtClean="0"/>
              <a:t>Optional marking</a:t>
            </a:r>
          </a:p>
          <a:p>
            <a:pPr lvl="1"/>
            <a:r>
              <a:rPr lang="en-US" sz="2400" dirty="0" smtClean="0"/>
              <a:t>Failure, special, hold lot</a:t>
            </a:r>
          </a:p>
          <a:p>
            <a:pPr lvl="1"/>
            <a:r>
              <a:rPr lang="en-US" sz="2400" dirty="0" smtClean="0"/>
              <a:t>Monthly, Quarterly, Annual samples – different testing</a:t>
            </a:r>
            <a:endParaRPr lang="en-US" sz="2400" dirty="0"/>
          </a:p>
        </p:txBody>
      </p:sp>
      <p:pic>
        <p:nvPicPr>
          <p:cNvPr id="6147" name="Picture 3" descr="C:\Users\01390\AppData\Local\Microsoft\Windows\Temporary Internet Files\Content.IE5\L2POEJJ3\MP90017866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62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01390\AppData\Local\Microsoft\Windows\Temporary Internet Files\Content.IE5\P2JWXKH0\MP90043725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092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914400"/>
          </a:xfrm>
        </p:spPr>
        <p:txBody>
          <a:bodyPr/>
          <a:lstStyle/>
          <a:p>
            <a:r>
              <a:rPr lang="en-US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smtClean="0"/>
              <a:t>Common things missed</a:t>
            </a:r>
          </a:p>
          <a:p>
            <a:pPr lvl="1"/>
            <a:r>
              <a:rPr lang="en-US" dirty="0" smtClean="0"/>
              <a:t>Authorized Datasheet</a:t>
            </a:r>
          </a:p>
          <a:p>
            <a:pPr lvl="1"/>
            <a:r>
              <a:rPr lang="en-US" dirty="0" smtClean="0"/>
              <a:t>Tracking of samples (not received, or failure, or replacement)</a:t>
            </a:r>
          </a:p>
          <a:p>
            <a:pPr lvl="1"/>
            <a:r>
              <a:rPr lang="en-US" dirty="0" smtClean="0"/>
              <a:t>Letter for every sample – no test often missed</a:t>
            </a:r>
          </a:p>
          <a:p>
            <a:pPr lvl="1"/>
            <a:r>
              <a:rPr lang="en-US" dirty="0" smtClean="0"/>
              <a:t>Sample disposition in LIMS</a:t>
            </a:r>
          </a:p>
          <a:p>
            <a:endParaRPr lang="en-US" dirty="0"/>
          </a:p>
          <a:p>
            <a:r>
              <a:rPr lang="en-US" dirty="0" smtClean="0"/>
              <a:t>FUTURE ENHANCEMENTS</a:t>
            </a:r>
          </a:p>
          <a:p>
            <a:pPr lvl="1"/>
            <a:r>
              <a:rPr lang="en-US" dirty="0" smtClean="0"/>
              <a:t>UPS Pilot Program</a:t>
            </a:r>
          </a:p>
          <a:p>
            <a:pPr lvl="1"/>
            <a:r>
              <a:rPr lang="en-US" dirty="0" smtClean="0"/>
              <a:t>FCM automatically send passing letters (80%)</a:t>
            </a:r>
            <a:endParaRPr lang="en-US" dirty="0"/>
          </a:p>
        </p:txBody>
      </p:sp>
      <p:sp>
        <p:nvSpPr>
          <p:cNvPr id="4" name="Letter"/>
          <p:cNvSpPr>
            <a:spLocks noEditPoints="1" noChangeArrowheads="1"/>
          </p:cNvSpPr>
          <p:nvPr/>
        </p:nvSpPr>
        <p:spPr bwMode="auto">
          <a:xfrm>
            <a:off x="4800600" y="1143000"/>
            <a:ext cx="2266950" cy="11334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C:\Users\01390\AppData\Local\Microsoft\Windows\Temporary Internet Files\Content.IE5\L2POEJJ3\MC9002810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2895600" cy="28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Records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Tags require a closing letter to be stored in DMS</a:t>
            </a:r>
          </a:p>
          <a:p>
            <a:r>
              <a:rPr lang="en-US" sz="2800" dirty="0" smtClean="0"/>
              <a:t>Datasheets (expect ID lab) to be stored in DMS</a:t>
            </a:r>
          </a:p>
          <a:p>
            <a:r>
              <a:rPr lang="en-US" sz="2800" dirty="0" smtClean="0"/>
              <a:t>Un-Received request letters in DMS</a:t>
            </a:r>
          </a:p>
          <a:p>
            <a:r>
              <a:rPr lang="en-US" sz="2800" dirty="0" smtClean="0"/>
              <a:t>Other correspondence in </a:t>
            </a:r>
            <a:r>
              <a:rPr lang="en-US" sz="2800" dirty="0" err="1" smtClean="0"/>
              <a:t>eCom</a:t>
            </a:r>
            <a:endParaRPr lang="en-US" sz="2800" dirty="0" smtClean="0"/>
          </a:p>
          <a:p>
            <a:r>
              <a:rPr lang="en-US" sz="2800" dirty="0" smtClean="0"/>
              <a:t>TP3 contains data not found elsewhere</a:t>
            </a:r>
          </a:p>
          <a:p>
            <a:endParaRPr lang="en-US" dirty="0"/>
          </a:p>
        </p:txBody>
      </p:sp>
      <p:pic>
        <p:nvPicPr>
          <p:cNvPr id="8194" name="Picture 2" descr="C:\Users\01390\AppData\Local\Microsoft\Windows\Temporary Internet Files\Content.IE5\6ITGFH1S\MP90030569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39" y="4572000"/>
            <a:ext cx="2615461" cy="19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01390\AppData\Local\Microsoft\Windows\Temporary Internet Files\Content.IE5\P2JWXKH0\MP9004075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88275"/>
            <a:ext cx="1640383" cy="16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01390\AppData\Local\Microsoft\Windows\Temporary Internet Files\Content.IE5\9081G6IH\MP90040903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01390\AppData\Local\Microsoft\Windows\Temporary Internet Files\Content.IE5\6ITGFH1S\MC90021555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83" y="647458"/>
            <a:ext cx="1170071" cy="12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71513"/>
            <a:ext cx="89154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1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INFORMATION IN 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686498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8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86000"/>
            <a:ext cx="7772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Questions ?</a:t>
            </a:r>
            <a:endParaRPr 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48731"/>
              </p:ext>
            </p:extLst>
          </p:nvPr>
        </p:nvGraphicFramePr>
        <p:xfrm>
          <a:off x="457200" y="1981200"/>
          <a:ext cx="8229600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9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4212"/>
              </p:ext>
            </p:extLst>
          </p:nvPr>
        </p:nvGraphicFramePr>
        <p:xfrm>
          <a:off x="457200" y="1828800"/>
          <a:ext cx="8229600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7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2011 FUS Sample Testing Industries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048796"/>
              </p:ext>
            </p:extLst>
          </p:nvPr>
        </p:nvGraphicFramePr>
        <p:xfrm>
          <a:off x="457200" y="1981200"/>
          <a:ext cx="8229600" cy="41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FUS Sample Testing Process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97129"/>
              </p:ext>
            </p:extLst>
          </p:nvPr>
        </p:nvGraphicFramePr>
        <p:xfrm>
          <a:off x="381000" y="1905000"/>
          <a:ext cx="8229600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C:\Users\01390\AppData\Local\Microsoft\Windows\Temporary Internet Files\Content.IE5\P2JWXKH0\MM900283803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1"/>
            <a:ext cx="1447800" cy="14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01390\AppData\Local\Microsoft\Windows\Temporary Internet Files\Content.IE5\9081G6IH\MP90042662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47244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100" dirty="0" smtClean="0"/>
              <a:t>Types of samples</a:t>
            </a:r>
          </a:p>
          <a:p>
            <a:pPr marL="800100" lvl="2" indent="0"/>
            <a:r>
              <a:rPr lang="en-US" sz="3200" dirty="0" smtClean="0"/>
              <a:t>C = Field Report</a:t>
            </a:r>
          </a:p>
          <a:p>
            <a:pPr marL="800100" lvl="2" indent="0"/>
            <a:r>
              <a:rPr lang="en-US" sz="3200" dirty="0" smtClean="0">
                <a:solidFill>
                  <a:srgbClr val="FF0000"/>
                </a:solidFill>
              </a:rPr>
              <a:t>L = Hold Lot  (W&amp;C Only)</a:t>
            </a:r>
          </a:p>
          <a:p>
            <a:pPr marL="800100" lvl="2" indent="0"/>
            <a:r>
              <a:rPr lang="en-US" sz="3200" dirty="0" smtClean="0"/>
              <a:t>M = Market Survey</a:t>
            </a:r>
          </a:p>
          <a:p>
            <a:pPr marL="800100" lvl="2" indent="0"/>
            <a:r>
              <a:rPr lang="en-US" sz="3200" dirty="0" smtClean="0"/>
              <a:t>P = Power Cords</a:t>
            </a:r>
          </a:p>
          <a:p>
            <a:pPr marL="800100" lvl="2" indent="0"/>
            <a:r>
              <a:rPr lang="en-US" sz="3200" dirty="0" smtClean="0">
                <a:solidFill>
                  <a:srgbClr val="FF0000"/>
                </a:solidFill>
              </a:rPr>
              <a:t>R = Regular</a:t>
            </a:r>
          </a:p>
          <a:p>
            <a:pPr marL="800100" lvl="2" indent="0"/>
            <a:r>
              <a:rPr lang="en-US" sz="3200" dirty="0" smtClean="0">
                <a:solidFill>
                  <a:srgbClr val="FF0000"/>
                </a:solidFill>
              </a:rPr>
              <a:t>S = Special</a:t>
            </a:r>
          </a:p>
          <a:p>
            <a:pPr marL="800100" lvl="2" indent="0"/>
            <a:r>
              <a:rPr lang="en-US" sz="3200" dirty="0" smtClean="0"/>
              <a:t>X = Decorative Lighting Strings</a:t>
            </a:r>
          </a:p>
          <a:p>
            <a:r>
              <a:rPr lang="en-US" sz="3800" dirty="0" smtClean="0">
                <a:solidFill>
                  <a:srgbClr val="FF0000"/>
                </a:solidFill>
              </a:rPr>
              <a:t>Red are the types covered in the SOP </a:t>
            </a:r>
            <a:r>
              <a:rPr lang="en-US" sz="4000" dirty="0">
                <a:solidFill>
                  <a:srgbClr val="FF0000"/>
                </a:solidFill>
              </a:rPr>
              <a:t>00-LO-S0026</a:t>
            </a:r>
            <a:endParaRPr lang="en-US" sz="38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70" name="Picture 6" descr="C:\Users\01390\AppData\Local\Microsoft\Windows\Temporary Internet Files\Content.IE5\6ITGFH1S\MP90040289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3820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191000" cy="22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FUS Sample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Specific FUS Sample Testing SOPs</a:t>
            </a:r>
          </a:p>
          <a:p>
            <a:r>
              <a:rPr lang="en-US" sz="2800" dirty="0" smtClean="0"/>
              <a:t>00-LO-S0026</a:t>
            </a:r>
            <a:r>
              <a:rPr lang="en-US" dirty="0" smtClean="0"/>
              <a:t>	</a:t>
            </a:r>
            <a:r>
              <a:rPr lang="en-US" dirty="0"/>
              <a:t>Follow-Up Services (FUS) Sample Testing Standard Operating Procedure</a:t>
            </a:r>
            <a:endParaRPr lang="en-US" dirty="0" smtClean="0"/>
          </a:p>
          <a:p>
            <a:r>
              <a:rPr lang="en-US" sz="2800" dirty="0" smtClean="0"/>
              <a:t>00-CA-W0031</a:t>
            </a:r>
            <a:r>
              <a:rPr lang="en-US" dirty="0" smtClean="0"/>
              <a:t>	</a:t>
            </a:r>
            <a:r>
              <a:rPr lang="en-US" dirty="0"/>
              <a:t>FUS Sample Testing TP3 Billing Instructions for Tag with Nonconformance Results (Contact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00-LO-W0027</a:t>
            </a:r>
            <a:r>
              <a:rPr lang="en-US" dirty="0" smtClean="0"/>
              <a:t>	</a:t>
            </a:r>
            <a:r>
              <a:rPr lang="en-US" dirty="0"/>
              <a:t>Following Up on Un-Received FUS </a:t>
            </a:r>
            <a:r>
              <a:rPr lang="en-US" dirty="0" smtClean="0"/>
              <a:t>Samples</a:t>
            </a:r>
          </a:p>
          <a:p>
            <a:r>
              <a:rPr lang="en-US" sz="2800" dirty="0" smtClean="0"/>
              <a:t>00-UM-S0027</a:t>
            </a:r>
            <a:r>
              <a:rPr lang="en-US" dirty="0" smtClean="0"/>
              <a:t>	</a:t>
            </a:r>
            <a:r>
              <a:rPr lang="en-US" dirty="0"/>
              <a:t>UM, Sample Selection and Preparation Procedure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C:\Users\01390\AppData\Local\Microsoft\Windows\Temporary Internet Files\Content.IE5\P2JWXKH0\MC90043162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85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1021</TotalTime>
  <Words>712</Words>
  <Application>Microsoft Office PowerPoint</Application>
  <PresentationFormat>On-screen Show (4:3)</PresentationFormat>
  <Paragraphs>224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Macro</vt:lpstr>
      <vt:lpstr>FUS Sample Testing</vt:lpstr>
      <vt:lpstr>FUS Sample Testing</vt:lpstr>
      <vt:lpstr>FUS Sample Testing</vt:lpstr>
      <vt:lpstr>FUS Sample Testing</vt:lpstr>
      <vt:lpstr>FUS Sample Testing</vt:lpstr>
      <vt:lpstr>2011 FUS Sample Testing Industries</vt:lpstr>
      <vt:lpstr>FUS Sample Testing Process</vt:lpstr>
      <vt:lpstr>FUS Sample Testing</vt:lpstr>
      <vt:lpstr>FUS Sample Testing</vt:lpstr>
      <vt:lpstr>FUS Sample Testing</vt:lpstr>
      <vt:lpstr>FUS Sample Testing</vt:lpstr>
      <vt:lpstr>FUS Sample Testing</vt:lpstr>
      <vt:lpstr>FUS Sample Testing</vt:lpstr>
      <vt:lpstr>PowerPoint Presentation</vt:lpstr>
      <vt:lpstr>FUS Sample Testing</vt:lpstr>
      <vt:lpstr>PowerPoint Presentation</vt:lpstr>
      <vt:lpstr>PowerPoint Presentation</vt:lpstr>
      <vt:lpstr>FUS Sample Testing</vt:lpstr>
      <vt:lpstr>FUS Sample Testing</vt:lpstr>
      <vt:lpstr>FUS Sample Testing</vt:lpstr>
      <vt:lpstr>FUS Sample Testing</vt:lpstr>
      <vt:lpstr>FUS Sample Testing</vt:lpstr>
      <vt:lpstr>FUS Sample Testing</vt:lpstr>
      <vt:lpstr>FUS Sample Testing</vt:lpstr>
      <vt:lpstr>FUS Sample Testing</vt:lpstr>
      <vt:lpstr>PowerPoint Presentation</vt:lpstr>
      <vt:lpstr>FUS Sample Testing</vt:lpstr>
      <vt:lpstr>FUS Sample Testing</vt:lpstr>
      <vt:lpstr>Databases</vt:lpstr>
      <vt:lpstr>What to look for – Desk Audit</vt:lpstr>
      <vt:lpstr>PowerPoint Presentation</vt:lpstr>
      <vt:lpstr>Special Categories</vt:lpstr>
      <vt:lpstr>FUS Sample Testing</vt:lpstr>
      <vt:lpstr>Records</vt:lpstr>
      <vt:lpstr>PowerPoint Presentation</vt:lpstr>
      <vt:lpstr>FINDING INFORMATION IN DMS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Julianne Heinzinger</dc:creator>
  <cp:lastModifiedBy>Julianne Heinzinger</cp:lastModifiedBy>
  <cp:revision>54</cp:revision>
  <dcterms:created xsi:type="dcterms:W3CDTF">2011-10-20T16:40:40Z</dcterms:created>
  <dcterms:modified xsi:type="dcterms:W3CDTF">2012-02-07T01:38:45Z</dcterms:modified>
</cp:coreProperties>
</file>